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  <p:sldMasterId id="2147483684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3" r:id="rId23"/>
    <p:sldId id="274" r:id="rId24"/>
    <p:sldId id="271" r:id="rId25"/>
    <p:sldId id="276" r:id="rId26"/>
    <p:sldId id="284" r:id="rId27"/>
    <p:sldId id="278" r:id="rId28"/>
    <p:sldId id="279" r:id="rId29"/>
    <p:sldId id="280" r:id="rId30"/>
    <p:sldId id="281" r:id="rId31"/>
    <p:sldId id="282" r:id="rId32"/>
    <p:sldId id="283" r:id="rId33"/>
    <p:sldId id="277" r:id="rId34"/>
    <p:sldId id="286" r:id="rId35"/>
    <p:sldId id="285" r:id="rId36"/>
    <p:sldId id="288" r:id="rId37"/>
    <p:sldId id="287" r:id="rId38"/>
    <p:sldId id="289" r:id="rId39"/>
    <p:sldId id="291" r:id="rId40"/>
    <p:sldId id="290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03C9A-34D5-4FD1-8B9C-CCECE3207AA5}" v="494" dt="2020-09-08T23:44:27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5E203C9A-34D5-4FD1-8B9C-CCECE3207AA5}"/>
    <pc:docChg chg="undo redo custSel mod addSld modSld sldOrd">
      <pc:chgData name="Ariel Avshalom" userId="ad20b999a1aae67d" providerId="LiveId" clId="{5E203C9A-34D5-4FD1-8B9C-CCECE3207AA5}" dt="2020-09-08T23:44:27.169" v="1206" actId="20577"/>
      <pc:docMkLst>
        <pc:docMk/>
      </pc:docMkLst>
      <pc:sldChg chg="modSp mod modAnim">
        <pc:chgData name="Ariel Avshalom" userId="ad20b999a1aae67d" providerId="LiveId" clId="{5E203C9A-34D5-4FD1-8B9C-CCECE3207AA5}" dt="2020-09-08T22:57:31.387" v="1181" actId="27636"/>
        <pc:sldMkLst>
          <pc:docMk/>
          <pc:sldMk cId="838689067" sldId="282"/>
        </pc:sldMkLst>
        <pc:spChg chg="mod">
          <ac:chgData name="Ariel Avshalom" userId="ad20b999a1aae67d" providerId="LiveId" clId="{5E203C9A-34D5-4FD1-8B9C-CCECE3207AA5}" dt="2020-09-08T22:57:31.387" v="1181" actId="27636"/>
          <ac:spMkLst>
            <pc:docMk/>
            <pc:sldMk cId="838689067" sldId="282"/>
            <ac:spMk id="3" creationId="{E7A760EF-93A0-4156-BE5E-BEA1F476484B}"/>
          </ac:spMkLst>
        </pc:spChg>
      </pc:sldChg>
      <pc:sldChg chg="modSp">
        <pc:chgData name="Ariel Avshalom" userId="ad20b999a1aae67d" providerId="LiveId" clId="{5E203C9A-34D5-4FD1-8B9C-CCECE3207AA5}" dt="2020-09-07T03:37:24.653" v="16"/>
        <pc:sldMkLst>
          <pc:docMk/>
          <pc:sldMk cId="4097316133" sldId="285"/>
        </pc:sldMkLst>
        <pc:spChg chg="mod">
          <ac:chgData name="Ariel Avshalom" userId="ad20b999a1aae67d" providerId="LiveId" clId="{5E203C9A-34D5-4FD1-8B9C-CCECE3207AA5}" dt="2020-09-07T03:37:24.653" v="16"/>
          <ac:spMkLst>
            <pc:docMk/>
            <pc:sldMk cId="4097316133" sldId="285"/>
            <ac:spMk id="3" creationId="{4EEA507A-94B2-410F-8652-278CFB566B6B}"/>
          </ac:spMkLst>
        </pc:spChg>
      </pc:sldChg>
      <pc:sldChg chg="modSp mod">
        <pc:chgData name="Ariel Avshalom" userId="ad20b999a1aae67d" providerId="LiveId" clId="{5E203C9A-34D5-4FD1-8B9C-CCECE3207AA5}" dt="2020-09-07T03:37:09.330" v="14" actId="20577"/>
        <pc:sldMkLst>
          <pc:docMk/>
          <pc:sldMk cId="1382962980" sldId="286"/>
        </pc:sldMkLst>
        <pc:spChg chg="mod">
          <ac:chgData name="Ariel Avshalom" userId="ad20b999a1aae67d" providerId="LiveId" clId="{5E203C9A-34D5-4FD1-8B9C-CCECE3207AA5}" dt="2020-09-07T03:37:09.330" v="14" actId="20577"/>
          <ac:spMkLst>
            <pc:docMk/>
            <pc:sldMk cId="1382962980" sldId="286"/>
            <ac:spMk id="3" creationId="{FF11DD38-D018-4A0B-A4B2-D4EA1C1A06AD}"/>
          </ac:spMkLst>
        </pc:spChg>
      </pc:sldChg>
      <pc:sldChg chg="modSp">
        <pc:chgData name="Ariel Avshalom" userId="ad20b999a1aae67d" providerId="LiveId" clId="{5E203C9A-34D5-4FD1-8B9C-CCECE3207AA5}" dt="2020-09-07T03:36:37.162" v="8"/>
        <pc:sldMkLst>
          <pc:docMk/>
          <pc:sldMk cId="3438126763" sldId="287"/>
        </pc:sldMkLst>
        <pc:spChg chg="mod">
          <ac:chgData name="Ariel Avshalom" userId="ad20b999a1aae67d" providerId="LiveId" clId="{5E203C9A-34D5-4FD1-8B9C-CCECE3207AA5}" dt="2020-09-07T03:36:37.162" v="8"/>
          <ac:spMkLst>
            <pc:docMk/>
            <pc:sldMk cId="3438126763" sldId="287"/>
            <ac:spMk id="3" creationId="{993F1636-F0A5-4043-BF9A-55BBF8207E7B}"/>
          </ac:spMkLst>
        </pc:spChg>
      </pc:sldChg>
      <pc:sldChg chg="modSp modAnim">
        <pc:chgData name="Ariel Avshalom" userId="ad20b999a1aae67d" providerId="LiveId" clId="{5E203C9A-34D5-4FD1-8B9C-CCECE3207AA5}" dt="2020-09-07T03:36:25.468" v="7"/>
        <pc:sldMkLst>
          <pc:docMk/>
          <pc:sldMk cId="430227319" sldId="288"/>
        </pc:sldMkLst>
        <pc:spChg chg="mod">
          <ac:chgData name="Ariel Avshalom" userId="ad20b999a1aae67d" providerId="LiveId" clId="{5E203C9A-34D5-4FD1-8B9C-CCECE3207AA5}" dt="2020-09-07T03:36:25.468" v="7"/>
          <ac:spMkLst>
            <pc:docMk/>
            <pc:sldMk cId="430227319" sldId="288"/>
            <ac:spMk id="3" creationId="{464240D7-C934-49BB-9763-7D276699B515}"/>
          </ac:spMkLst>
        </pc:spChg>
      </pc:sldChg>
      <pc:sldChg chg="addSp modSp new mod ord setBg">
        <pc:chgData name="Ariel Avshalom" userId="ad20b999a1aae67d" providerId="LiveId" clId="{5E203C9A-34D5-4FD1-8B9C-CCECE3207AA5}" dt="2020-09-07T04:29:37.946" v="245"/>
        <pc:sldMkLst>
          <pc:docMk/>
          <pc:sldMk cId="1236101517" sldId="289"/>
        </pc:sldMkLst>
        <pc:spChg chg="mo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2" creationId="{958F976D-A0A8-4D3D-9813-47C746EA1CC3}"/>
          </ac:spMkLst>
        </pc:spChg>
        <pc:spChg chg="mod">
          <ac:chgData name="Ariel Avshalom" userId="ad20b999a1aae67d" providerId="LiveId" clId="{5E203C9A-34D5-4FD1-8B9C-CCECE3207AA5}" dt="2020-09-07T04:29:37.946" v="245"/>
          <ac:spMkLst>
            <pc:docMk/>
            <pc:sldMk cId="1236101517" sldId="289"/>
            <ac:spMk id="3" creationId="{831A4991-6AE9-4B1A-B7DD-D240ABBB7004}"/>
          </ac:spMkLst>
        </pc:spChg>
        <pc:spChg chg="ad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8" creationId="{827B839B-9ADE-406B-8590-F1CAEDED45A1}"/>
          </ac:spMkLst>
        </pc:spChg>
        <pc:spChg chg="ad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10" creationId="{CFE45BF0-46DB-408C-B5F7-7B11716805D4}"/>
          </ac:spMkLst>
        </pc:spChg>
        <pc:spChg chg="ad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12" creationId="{2AEBC8F2-97B1-41B4-93F1-2D289E197FBA}"/>
          </ac:spMkLst>
        </pc:spChg>
        <pc:spChg chg="ad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14" creationId="{472E3A19-F5D5-48FC-BB9C-48C2F68F598B}"/>
          </ac:spMkLst>
        </pc:spChg>
        <pc:spChg chg="ad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16" creationId="{7A62E32F-BB65-43A8-8EB5-92346890E549}"/>
          </ac:spMkLst>
        </pc:spChg>
        <pc:spChg chg="add">
          <ac:chgData name="Ariel Avshalom" userId="ad20b999a1aae67d" providerId="LiveId" clId="{5E203C9A-34D5-4FD1-8B9C-CCECE3207AA5}" dt="2020-09-07T03:43:08.520" v="101" actId="26606"/>
          <ac:spMkLst>
            <pc:docMk/>
            <pc:sldMk cId="1236101517" sldId="289"/>
            <ac:spMk id="18" creationId="{14E91B64-9FCC-451E-AFB4-A827D6329367}"/>
          </ac:spMkLst>
        </pc:spChg>
      </pc:sldChg>
      <pc:sldChg chg="addSp delSp modSp new mod setBg modAnim setClrOvrMap">
        <pc:chgData name="Ariel Avshalom" userId="ad20b999a1aae67d" providerId="LiveId" clId="{5E203C9A-34D5-4FD1-8B9C-CCECE3207AA5}" dt="2020-09-08T00:10:02.152" v="1166"/>
        <pc:sldMkLst>
          <pc:docMk/>
          <pc:sldMk cId="2252107588" sldId="290"/>
        </pc:sldMkLst>
        <pc:spChg chg="mod">
          <ac:chgData name="Ariel Avshalom" userId="ad20b999a1aae67d" providerId="LiveId" clId="{5E203C9A-34D5-4FD1-8B9C-CCECE3207AA5}" dt="2020-09-08T00:10:02.152" v="1166"/>
          <ac:spMkLst>
            <pc:docMk/>
            <pc:sldMk cId="2252107588" sldId="290"/>
            <ac:spMk id="2" creationId="{92EE2362-848F-46D6-81C8-C1AAD511356E}"/>
          </ac:spMkLst>
        </pc:spChg>
        <pc:spChg chg="mod">
          <ac:chgData name="Ariel Avshalom" userId="ad20b999a1aae67d" providerId="LiveId" clId="{5E203C9A-34D5-4FD1-8B9C-CCECE3207AA5}" dt="2020-09-08T00:10:02.152" v="1166"/>
          <ac:spMkLst>
            <pc:docMk/>
            <pc:sldMk cId="2252107588" sldId="290"/>
            <ac:spMk id="3" creationId="{95457AED-D3F9-49D4-B3EE-6CBDD1817F79}"/>
          </ac:spMkLst>
        </pc:spChg>
        <pc:spChg chg="add del">
          <ac:chgData name="Ariel Avshalom" userId="ad20b999a1aae67d" providerId="LiveId" clId="{5E203C9A-34D5-4FD1-8B9C-CCECE3207AA5}" dt="2020-09-08T00:09:36.637" v="1153" actId="26606"/>
          <ac:spMkLst>
            <pc:docMk/>
            <pc:sldMk cId="2252107588" sldId="290"/>
            <ac:spMk id="8" creationId="{907EF6B7-1338-4443-8C46-6A318D952DFD}"/>
          </ac:spMkLst>
        </pc:spChg>
        <pc:spChg chg="add del">
          <ac:chgData name="Ariel Avshalom" userId="ad20b999a1aae67d" providerId="LiveId" clId="{5E203C9A-34D5-4FD1-8B9C-CCECE3207AA5}" dt="2020-09-08T00:09:36.637" v="1153" actId="26606"/>
          <ac:spMkLst>
            <pc:docMk/>
            <pc:sldMk cId="2252107588" sldId="290"/>
            <ac:spMk id="10" creationId="{DAAE4CDD-124C-4DCF-9584-B6033B545DD5}"/>
          </ac:spMkLst>
        </pc:spChg>
        <pc:spChg chg="add del">
          <ac:chgData name="Ariel Avshalom" userId="ad20b999a1aae67d" providerId="LiveId" clId="{5E203C9A-34D5-4FD1-8B9C-CCECE3207AA5}" dt="2020-09-08T00:09:32.400" v="1151" actId="26606"/>
          <ac:spMkLst>
            <pc:docMk/>
            <pc:sldMk cId="2252107588" sldId="290"/>
            <ac:spMk id="11" creationId="{3EBE8569-6AEC-4B8C-8D53-2DE337CDBA65}"/>
          </ac:spMkLst>
        </pc:spChg>
        <pc:spChg chg="add del">
          <ac:chgData name="Ariel Avshalom" userId="ad20b999a1aae67d" providerId="LiveId" clId="{5E203C9A-34D5-4FD1-8B9C-CCECE3207AA5}" dt="2020-09-08T00:09:32.400" v="1151" actId="26606"/>
          <ac:spMkLst>
            <pc:docMk/>
            <pc:sldMk cId="2252107588" sldId="290"/>
            <ac:spMk id="12" creationId="{8FC9BE17-9A7B-462D-AE50-3D8777387304}"/>
          </ac:spMkLst>
        </pc:spChg>
        <pc:spChg chg="add del">
          <ac:chgData name="Ariel Avshalom" userId="ad20b999a1aae67d" providerId="LiveId" clId="{5E203C9A-34D5-4FD1-8B9C-CCECE3207AA5}" dt="2020-09-08T00:09:32.400" v="1151" actId="26606"/>
          <ac:spMkLst>
            <pc:docMk/>
            <pc:sldMk cId="2252107588" sldId="290"/>
            <ac:spMk id="13" creationId="{55D4142C-5077-457F-A6AD-3FECFDB39685}"/>
          </ac:spMkLst>
        </pc:spChg>
        <pc:spChg chg="add del">
          <ac:chgData name="Ariel Avshalom" userId="ad20b999a1aae67d" providerId="LiveId" clId="{5E203C9A-34D5-4FD1-8B9C-CCECE3207AA5}" dt="2020-09-08T00:09:32.400" v="1151" actId="26606"/>
          <ac:spMkLst>
            <pc:docMk/>
            <pc:sldMk cId="2252107588" sldId="290"/>
            <ac:spMk id="15" creationId="{7A5F0580-5EE9-419F-96EE-B6529EF6E7D0}"/>
          </ac:spMkLst>
        </pc:spChg>
        <pc:spChg chg="add del">
          <ac:chgData name="Ariel Avshalom" userId="ad20b999a1aae67d" providerId="LiveId" clId="{5E203C9A-34D5-4FD1-8B9C-CCECE3207AA5}" dt="2020-09-08T00:09:36.637" v="1153" actId="26606"/>
          <ac:spMkLst>
            <pc:docMk/>
            <pc:sldMk cId="2252107588" sldId="290"/>
            <ac:spMk id="17" creationId="{081E4A58-353D-44AE-B2FC-2A74E2E400F7}"/>
          </ac:spMkLst>
        </pc:spChg>
        <pc:spChg chg="add del">
          <ac:chgData name="Ariel Avshalom" userId="ad20b999a1aae67d" providerId="LiveId" clId="{5E203C9A-34D5-4FD1-8B9C-CCECE3207AA5}" dt="2020-09-08T00:09:39.246" v="1155" actId="26606"/>
          <ac:spMkLst>
            <pc:docMk/>
            <pc:sldMk cId="2252107588" sldId="290"/>
            <ac:spMk id="19" creationId="{4351DFE5-F63D-4BE0-BDA9-E3EB88F01AA5}"/>
          </ac:spMkLst>
        </pc:spChg>
        <pc:spChg chg="add del">
          <ac:chgData name="Ariel Avshalom" userId="ad20b999a1aae67d" providerId="LiveId" clId="{5E203C9A-34D5-4FD1-8B9C-CCECE3207AA5}" dt="2020-09-08T00:09:42.575" v="1157" actId="26606"/>
          <ac:spMkLst>
            <pc:docMk/>
            <pc:sldMk cId="2252107588" sldId="290"/>
            <ac:spMk id="22" creationId="{C7FA33FF-088D-4F16-95A2-2C64D353DEA8}"/>
          </ac:spMkLst>
        </pc:spChg>
        <pc:spChg chg="add del">
          <ac:chgData name="Ariel Avshalom" userId="ad20b999a1aae67d" providerId="LiveId" clId="{5E203C9A-34D5-4FD1-8B9C-CCECE3207AA5}" dt="2020-09-08T00:09:42.575" v="1157" actId="26606"/>
          <ac:spMkLst>
            <pc:docMk/>
            <pc:sldMk cId="2252107588" sldId="290"/>
            <ac:spMk id="23" creationId="{A376EFB1-01CF-419F-ABF1-2AF02BBFCBD1}"/>
          </ac:spMkLst>
        </pc:spChg>
        <pc:spChg chg="add del">
          <ac:chgData name="Ariel Avshalom" userId="ad20b999a1aae67d" providerId="LiveId" clId="{5E203C9A-34D5-4FD1-8B9C-CCECE3207AA5}" dt="2020-09-08T00:09:42.575" v="1157" actId="26606"/>
          <ac:spMkLst>
            <pc:docMk/>
            <pc:sldMk cId="2252107588" sldId="290"/>
            <ac:spMk id="24" creationId="{FF9DEA15-78BD-4750-AA18-B9F28A6D5AB8}"/>
          </ac:spMkLst>
        </pc:spChg>
        <pc:spChg chg="add del">
          <ac:chgData name="Ariel Avshalom" userId="ad20b999a1aae67d" providerId="LiveId" clId="{5E203C9A-34D5-4FD1-8B9C-CCECE3207AA5}" dt="2020-09-08T00:09:45.239" v="1159" actId="26606"/>
          <ac:spMkLst>
            <pc:docMk/>
            <pc:sldMk cId="2252107588" sldId="290"/>
            <ac:spMk id="26" creationId="{E8A8EAB8-D2FF-444D-B34B-7D32F106AD0E}"/>
          </ac:spMkLst>
        </pc:spChg>
        <pc:spChg chg="add del">
          <ac:chgData name="Ariel Avshalom" userId="ad20b999a1aae67d" providerId="LiveId" clId="{5E203C9A-34D5-4FD1-8B9C-CCECE3207AA5}" dt="2020-09-08T00:09:47.126" v="1161" actId="26606"/>
          <ac:spMkLst>
            <pc:docMk/>
            <pc:sldMk cId="2252107588" sldId="290"/>
            <ac:spMk id="30" creationId="{E945E29B-B971-41C6-A57B-B29BBB108A39}"/>
          </ac:spMkLst>
        </pc:spChg>
        <pc:spChg chg="add del">
          <ac:chgData name="Ariel Avshalom" userId="ad20b999a1aae67d" providerId="LiveId" clId="{5E203C9A-34D5-4FD1-8B9C-CCECE3207AA5}" dt="2020-09-08T00:09:47.126" v="1161" actId="26606"/>
          <ac:spMkLst>
            <pc:docMk/>
            <pc:sldMk cId="2252107588" sldId="290"/>
            <ac:spMk id="35" creationId="{3E1F47E4-066D-4C27-98C8-B2B2C7BABFEC}"/>
          </ac:spMkLst>
        </pc:spChg>
        <pc:spChg chg="add del">
          <ac:chgData name="Ariel Avshalom" userId="ad20b999a1aae67d" providerId="LiveId" clId="{5E203C9A-34D5-4FD1-8B9C-CCECE3207AA5}" dt="2020-09-08T00:09:48.635" v="1163" actId="26606"/>
          <ac:spMkLst>
            <pc:docMk/>
            <pc:sldMk cId="2252107588" sldId="290"/>
            <ac:spMk id="37" creationId="{AFA67CD3-AB4E-4A7A-BEB8-53C445D8C44E}"/>
          </ac:spMkLst>
        </pc:spChg>
        <pc:spChg chg="add del">
          <ac:chgData name="Ariel Avshalom" userId="ad20b999a1aae67d" providerId="LiveId" clId="{5E203C9A-34D5-4FD1-8B9C-CCECE3207AA5}" dt="2020-09-08T00:09:48.635" v="1163" actId="26606"/>
          <ac:spMkLst>
            <pc:docMk/>
            <pc:sldMk cId="2252107588" sldId="290"/>
            <ac:spMk id="39" creationId="{339C8D78-A644-462F-B674-F440635E5353}"/>
          </ac:spMkLst>
        </pc:spChg>
        <pc:spChg chg="add del">
          <ac:chgData name="Ariel Avshalom" userId="ad20b999a1aae67d" providerId="LiveId" clId="{5E203C9A-34D5-4FD1-8B9C-CCECE3207AA5}" dt="2020-09-08T00:09:50.205" v="1165" actId="26606"/>
          <ac:spMkLst>
            <pc:docMk/>
            <pc:sldMk cId="2252107588" sldId="290"/>
            <ac:spMk id="41" creationId="{AFA67CD3-AB4E-4A7A-BEB8-53C445D8C44E}"/>
          </ac:spMkLst>
        </pc:spChg>
        <pc:spChg chg="add del">
          <ac:chgData name="Ariel Avshalom" userId="ad20b999a1aae67d" providerId="LiveId" clId="{5E203C9A-34D5-4FD1-8B9C-CCECE3207AA5}" dt="2020-09-08T00:09:50.205" v="1165" actId="26606"/>
          <ac:spMkLst>
            <pc:docMk/>
            <pc:sldMk cId="2252107588" sldId="290"/>
            <ac:spMk id="43" creationId="{339C8D78-A644-462F-B674-F440635E5353}"/>
          </ac:spMkLst>
        </pc:spChg>
        <pc:grpChg chg="add del">
          <ac:chgData name="Ariel Avshalom" userId="ad20b999a1aae67d" providerId="LiveId" clId="{5E203C9A-34D5-4FD1-8B9C-CCECE3207AA5}" dt="2020-09-08T00:09:47.126" v="1161" actId="26606"/>
          <ac:grpSpMkLst>
            <pc:docMk/>
            <pc:sldMk cId="2252107588" sldId="290"/>
            <ac:grpSpMk id="31" creationId="{4C76015D-CFEA-4204-9A50-352560FFC252}"/>
          </ac:grpSpMkLst>
        </pc:grpChg>
        <pc:picChg chg="add del">
          <ac:chgData name="Ariel Avshalom" userId="ad20b999a1aae67d" providerId="LiveId" clId="{5E203C9A-34D5-4FD1-8B9C-CCECE3207AA5}" dt="2020-09-08T00:09:30.190" v="1149" actId="26606"/>
          <ac:picMkLst>
            <pc:docMk/>
            <pc:sldMk cId="2252107588" sldId="290"/>
            <ac:picMk id="5" creationId="{8ABD18CA-DCFD-416B-97BF-300985E94B9C}"/>
          </ac:picMkLst>
        </pc:picChg>
        <pc:picChg chg="add del">
          <ac:chgData name="Ariel Avshalom" userId="ad20b999a1aae67d" providerId="LiveId" clId="{5E203C9A-34D5-4FD1-8B9C-CCECE3207AA5}" dt="2020-09-08T00:09:48.635" v="1163" actId="26606"/>
          <ac:picMkLst>
            <pc:docMk/>
            <pc:sldMk cId="2252107588" sldId="290"/>
            <ac:picMk id="7" creationId="{8DF7EB2C-C1DA-4ED0-9C4B-25A16D24C74D}"/>
          </ac:picMkLst>
        </pc:picChg>
        <pc:picChg chg="add del">
          <ac:chgData name="Ariel Avshalom" userId="ad20b999a1aae67d" providerId="LiveId" clId="{5E203C9A-34D5-4FD1-8B9C-CCECE3207AA5}" dt="2020-09-08T00:09:32.400" v="1151" actId="26606"/>
          <ac:picMkLst>
            <pc:docMk/>
            <pc:sldMk cId="2252107588" sldId="290"/>
            <ac:picMk id="14" creationId="{16D9C06B-FF46-40BF-9DB6-288D2A133EA2}"/>
          </ac:picMkLst>
        </pc:picChg>
        <pc:picChg chg="add del">
          <ac:chgData name="Ariel Avshalom" userId="ad20b999a1aae67d" providerId="LiveId" clId="{5E203C9A-34D5-4FD1-8B9C-CCECE3207AA5}" dt="2020-09-08T00:09:39.246" v="1155" actId="26606"/>
          <ac:picMkLst>
            <pc:docMk/>
            <pc:sldMk cId="2252107588" sldId="290"/>
            <ac:picMk id="20" creationId="{3AA16612-ACD2-4A16-8F2B-4514FD6BF28F}"/>
          </ac:picMkLst>
        </pc:picChg>
        <pc:picChg chg="add del">
          <ac:chgData name="Ariel Avshalom" userId="ad20b999a1aae67d" providerId="LiveId" clId="{5E203C9A-34D5-4FD1-8B9C-CCECE3207AA5}" dt="2020-09-08T00:09:48.635" v="1163" actId="26606"/>
          <ac:picMkLst>
            <pc:docMk/>
            <pc:sldMk cId="2252107588" sldId="290"/>
            <ac:picMk id="38" creationId="{07CF545F-9C2E-4446-97CD-AD92990C2B68}"/>
          </ac:picMkLst>
        </pc:picChg>
        <pc:picChg chg="add del">
          <ac:chgData name="Ariel Avshalom" userId="ad20b999a1aae67d" providerId="LiveId" clId="{5E203C9A-34D5-4FD1-8B9C-CCECE3207AA5}" dt="2020-09-08T00:09:50.205" v="1165" actId="26606"/>
          <ac:picMkLst>
            <pc:docMk/>
            <pc:sldMk cId="2252107588" sldId="290"/>
            <ac:picMk id="42" creationId="{07CF545F-9C2E-4446-97CD-AD92990C2B68}"/>
          </ac:picMkLst>
        </pc:picChg>
        <pc:picChg chg="add del">
          <ac:chgData name="Ariel Avshalom" userId="ad20b999a1aae67d" providerId="LiveId" clId="{5E203C9A-34D5-4FD1-8B9C-CCECE3207AA5}" dt="2020-09-08T00:09:50.205" v="1165" actId="26606"/>
          <ac:picMkLst>
            <pc:docMk/>
            <pc:sldMk cId="2252107588" sldId="290"/>
            <ac:picMk id="44" creationId="{6B74C8E1-6E2E-432C-BD18-A47335269E14}"/>
          </ac:picMkLst>
        </pc:picChg>
        <pc:cxnChg chg="add del">
          <ac:chgData name="Ariel Avshalom" userId="ad20b999a1aae67d" providerId="LiveId" clId="{5E203C9A-34D5-4FD1-8B9C-CCECE3207AA5}" dt="2020-09-08T00:09:30.190" v="1149" actId="26606"/>
          <ac:cxnSpMkLst>
            <pc:docMk/>
            <pc:sldMk cId="2252107588" sldId="290"/>
            <ac:cxnSpMk id="9" creationId="{A7F400EE-A8A5-48AF-B4D6-291B52C6F0B0}"/>
          </ac:cxnSpMkLst>
        </pc:cxnChg>
        <pc:cxnChg chg="add del">
          <ac:chgData name="Ariel Avshalom" userId="ad20b999a1aae67d" providerId="LiveId" clId="{5E203C9A-34D5-4FD1-8B9C-CCECE3207AA5}" dt="2020-09-08T00:09:45.239" v="1159" actId="26606"/>
          <ac:cxnSpMkLst>
            <pc:docMk/>
            <pc:sldMk cId="2252107588" sldId="290"/>
            <ac:cxnSpMk id="27" creationId="{067633D1-6EE6-4118-B9F0-B363477BEE7A}"/>
          </ac:cxnSpMkLst>
        </pc:cxnChg>
        <pc:cxnChg chg="add del">
          <ac:chgData name="Ariel Avshalom" userId="ad20b999a1aae67d" providerId="LiveId" clId="{5E203C9A-34D5-4FD1-8B9C-CCECE3207AA5}" dt="2020-09-08T00:09:45.239" v="1159" actId="26606"/>
          <ac:cxnSpMkLst>
            <pc:docMk/>
            <pc:sldMk cId="2252107588" sldId="290"/>
            <ac:cxnSpMk id="28" creationId="{4AD7FFC6-42A9-49CB-B5E9-B3F6B038331B}"/>
          </ac:cxnSpMkLst>
        </pc:cxnChg>
      </pc:sldChg>
      <pc:sldChg chg="addSp delSp modSp new mod setBg modAnim">
        <pc:chgData name="Ariel Avshalom" userId="ad20b999a1aae67d" providerId="LiveId" clId="{5E203C9A-34D5-4FD1-8B9C-CCECE3207AA5}" dt="2020-09-08T23:44:27.169" v="1206" actId="20577"/>
        <pc:sldMkLst>
          <pc:docMk/>
          <pc:sldMk cId="75584908" sldId="291"/>
        </pc:sldMkLst>
        <pc:spChg chg="mod">
          <ac:chgData name="Ariel Avshalom" userId="ad20b999a1aae67d" providerId="LiveId" clId="{5E203C9A-34D5-4FD1-8B9C-CCECE3207AA5}" dt="2020-09-08T00:08:48.679" v="1146" actId="26606"/>
          <ac:spMkLst>
            <pc:docMk/>
            <pc:sldMk cId="75584908" sldId="291"/>
            <ac:spMk id="2" creationId="{9B1C2FFA-AE8D-4DE4-9732-0D0E270B61CB}"/>
          </ac:spMkLst>
        </pc:spChg>
        <pc:spChg chg="mod">
          <ac:chgData name="Ariel Avshalom" userId="ad20b999a1aae67d" providerId="LiveId" clId="{5E203C9A-34D5-4FD1-8B9C-CCECE3207AA5}" dt="2020-09-08T23:44:27.169" v="1206" actId="20577"/>
          <ac:spMkLst>
            <pc:docMk/>
            <pc:sldMk cId="75584908" sldId="291"/>
            <ac:spMk id="3" creationId="{EEF13A1D-F827-4DB4-B481-A45E44AFFBEF}"/>
          </ac:spMkLst>
        </pc:spChg>
        <pc:spChg chg="add del">
          <ac:chgData name="Ariel Avshalom" userId="ad20b999a1aae67d" providerId="LiveId" clId="{5E203C9A-34D5-4FD1-8B9C-CCECE3207AA5}" dt="2020-09-08T00:08:48.622" v="1145" actId="26606"/>
          <ac:spMkLst>
            <pc:docMk/>
            <pc:sldMk cId="75584908" sldId="291"/>
            <ac:spMk id="6" creationId="{907EF6B7-1338-4443-8C46-6A318D952DFD}"/>
          </ac:spMkLst>
        </pc:spChg>
        <pc:spChg chg="add del">
          <ac:chgData name="Ariel Avshalom" userId="ad20b999a1aae67d" providerId="LiveId" clId="{5E203C9A-34D5-4FD1-8B9C-CCECE3207AA5}" dt="2020-09-08T00:08:48.622" v="1145" actId="26606"/>
          <ac:spMkLst>
            <pc:docMk/>
            <pc:sldMk cId="75584908" sldId="291"/>
            <ac:spMk id="7" creationId="{DAAE4CDD-124C-4DCF-9584-B6033B545DD5}"/>
          </ac:spMkLst>
        </pc:spChg>
        <pc:spChg chg="add del">
          <ac:chgData name="Ariel Avshalom" userId="ad20b999a1aae67d" providerId="LiveId" clId="{5E203C9A-34D5-4FD1-8B9C-CCECE3207AA5}" dt="2020-09-08T00:08:29.540" v="1141" actId="26606"/>
          <ac:spMkLst>
            <pc:docMk/>
            <pc:sldMk cId="75584908" sldId="291"/>
            <ac:spMk id="8" creationId="{7CB4857B-ED7C-444D-9F04-2F885114A1C2}"/>
          </ac:spMkLst>
        </pc:spChg>
        <pc:spChg chg="add del">
          <ac:chgData name="Ariel Avshalom" userId="ad20b999a1aae67d" providerId="LiveId" clId="{5E203C9A-34D5-4FD1-8B9C-CCECE3207AA5}" dt="2020-09-08T00:08:48.622" v="1145" actId="26606"/>
          <ac:spMkLst>
            <pc:docMk/>
            <pc:sldMk cId="75584908" sldId="291"/>
            <ac:spMk id="9" creationId="{081E4A58-353D-44AE-B2FC-2A74E2E400F7}"/>
          </ac:spMkLst>
        </pc:spChg>
        <pc:spChg chg="add del">
          <ac:chgData name="Ariel Avshalom" userId="ad20b999a1aae67d" providerId="LiveId" clId="{5E203C9A-34D5-4FD1-8B9C-CCECE3207AA5}" dt="2020-09-08T00:08:29.540" v="1141" actId="26606"/>
          <ac:spMkLst>
            <pc:docMk/>
            <pc:sldMk cId="75584908" sldId="291"/>
            <ac:spMk id="10" creationId="{D18046FB-44EA-4FD8-A585-EA09A319B2D0}"/>
          </ac:spMkLst>
        </pc:spChg>
        <pc:spChg chg="add">
          <ac:chgData name="Ariel Avshalom" userId="ad20b999a1aae67d" providerId="LiveId" clId="{5E203C9A-34D5-4FD1-8B9C-CCECE3207AA5}" dt="2020-09-08T00:08:48.679" v="1146" actId="26606"/>
          <ac:spMkLst>
            <pc:docMk/>
            <pc:sldMk cId="75584908" sldId="291"/>
            <ac:spMk id="11" creationId="{7CB4857B-ED7C-444D-9F04-2F885114A1C2}"/>
          </ac:spMkLst>
        </pc:spChg>
        <pc:spChg chg="add del">
          <ac:chgData name="Ariel Avshalom" userId="ad20b999a1aae67d" providerId="LiveId" clId="{5E203C9A-34D5-4FD1-8B9C-CCECE3207AA5}" dt="2020-09-08T00:08:29.540" v="1141" actId="26606"/>
          <ac:spMkLst>
            <pc:docMk/>
            <pc:sldMk cId="75584908" sldId="291"/>
            <ac:spMk id="12" creationId="{479F5F2B-8B58-4140-AE6A-51F6C67B18D9}"/>
          </ac:spMkLst>
        </pc:spChg>
        <pc:spChg chg="add">
          <ac:chgData name="Ariel Avshalom" userId="ad20b999a1aae67d" providerId="LiveId" clId="{5E203C9A-34D5-4FD1-8B9C-CCECE3207AA5}" dt="2020-09-08T00:08:48.679" v="1146" actId="26606"/>
          <ac:spMkLst>
            <pc:docMk/>
            <pc:sldMk cId="75584908" sldId="291"/>
            <ac:spMk id="13" creationId="{D18046FB-44EA-4FD8-A585-EA09A319B2D0}"/>
          </ac:spMkLst>
        </pc:spChg>
        <pc:spChg chg="add del">
          <ac:chgData name="Ariel Avshalom" userId="ad20b999a1aae67d" providerId="LiveId" clId="{5E203C9A-34D5-4FD1-8B9C-CCECE3207AA5}" dt="2020-09-08T00:08:30.488" v="1143" actId="26606"/>
          <ac:spMkLst>
            <pc:docMk/>
            <pc:sldMk cId="75584908" sldId="291"/>
            <ac:spMk id="14" creationId="{02D886F1-CB4A-4FC1-AAA7-9402B0D0DDDD}"/>
          </ac:spMkLst>
        </pc:spChg>
        <pc:spChg chg="add del">
          <ac:chgData name="Ariel Avshalom" userId="ad20b999a1aae67d" providerId="LiveId" clId="{5E203C9A-34D5-4FD1-8B9C-CCECE3207AA5}" dt="2020-09-08T00:08:30.488" v="1143" actId="26606"/>
          <ac:spMkLst>
            <pc:docMk/>
            <pc:sldMk cId="75584908" sldId="291"/>
            <ac:spMk id="15" creationId="{762B7B97-C3EE-4AEE-A61F-AFA873FE2FCA}"/>
          </ac:spMkLst>
        </pc:spChg>
        <pc:spChg chg="add">
          <ac:chgData name="Ariel Avshalom" userId="ad20b999a1aae67d" providerId="LiveId" clId="{5E203C9A-34D5-4FD1-8B9C-CCECE3207AA5}" dt="2020-09-08T00:08:48.679" v="1146" actId="26606"/>
          <ac:spMkLst>
            <pc:docMk/>
            <pc:sldMk cId="75584908" sldId="291"/>
            <ac:spMk id="16" creationId="{479F5F2B-8B58-4140-AE6A-51F6C67B18D9}"/>
          </ac:spMkLst>
        </pc:spChg>
        <pc:cxnChg chg="add del mod">
          <ac:chgData name="Ariel Avshalom" userId="ad20b999a1aae67d" providerId="LiveId" clId="{5E203C9A-34D5-4FD1-8B9C-CCECE3207AA5}" dt="2020-09-07T23:49:57.874" v="284" actId="478"/>
          <ac:cxnSpMkLst>
            <pc:docMk/>
            <pc:sldMk cId="75584908" sldId="291"/>
            <ac:cxnSpMk id="5" creationId="{A3219691-57C6-4A9B-9971-68262553C19C}"/>
          </ac:cxnSpMkLst>
        </pc:cxn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s://stackoverflow.com/questions/14551845/what-is-satellite-information-in-data-structures" TargetMode="External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s://stackoverflow.com/questions/14551845/what-is-satellite-information-in-data-structures" TargetMode="External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F32F8-3D3F-426F-B3DB-62993F59FFE5}" type="doc">
      <dgm:prSet loTypeId="urn:microsoft.com/office/officeart/2005/8/layout/process4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8E60536-4061-4AF4-8E4D-9F64B29C1294}">
      <dgm:prSet/>
      <dgm:spPr/>
      <dgm:t>
        <a:bodyPr/>
        <a:lstStyle/>
        <a:p>
          <a:r>
            <a:rPr lang="en-US" dirty="0"/>
            <a:t>This course employs many techniques taught in discrete math to prove the </a:t>
          </a:r>
          <a:r>
            <a:rPr lang="en-US" b="1" dirty="0"/>
            <a:t>correctness </a:t>
          </a:r>
          <a:r>
            <a:rPr lang="en-US" dirty="0"/>
            <a:t>of an algorithm</a:t>
          </a:r>
        </a:p>
      </dgm:t>
    </dgm:pt>
    <dgm:pt modelId="{6CAA313A-3E85-498E-9024-7A1B7C3A65C4}" type="parTrans" cxnId="{529EE6D0-ED79-4A5F-96FD-BABEC14435DE}">
      <dgm:prSet/>
      <dgm:spPr/>
      <dgm:t>
        <a:bodyPr/>
        <a:lstStyle/>
        <a:p>
          <a:endParaRPr lang="en-US"/>
        </a:p>
      </dgm:t>
    </dgm:pt>
    <dgm:pt modelId="{203144E7-F133-42E8-93CF-B3BBDCBE53AD}" type="sibTrans" cxnId="{529EE6D0-ED79-4A5F-96FD-BABEC14435DE}">
      <dgm:prSet/>
      <dgm:spPr/>
      <dgm:t>
        <a:bodyPr/>
        <a:lstStyle/>
        <a:p>
          <a:endParaRPr lang="en-US"/>
        </a:p>
      </dgm:t>
    </dgm:pt>
    <dgm:pt modelId="{5E77D6EC-6C46-4A9C-9F84-CC914C74D5FF}">
      <dgm:prSet/>
      <dgm:spPr/>
      <dgm:t>
        <a:bodyPr/>
        <a:lstStyle/>
        <a:p>
          <a:r>
            <a:rPr lang="en-US" dirty="0"/>
            <a:t>These techniques include:</a:t>
          </a:r>
        </a:p>
      </dgm:t>
    </dgm:pt>
    <dgm:pt modelId="{0D3BACED-6763-405D-B621-3435A6B98900}" type="parTrans" cxnId="{5268E62F-A020-4D7F-834A-231BA5AF9A5A}">
      <dgm:prSet/>
      <dgm:spPr/>
      <dgm:t>
        <a:bodyPr/>
        <a:lstStyle/>
        <a:p>
          <a:endParaRPr lang="en-US"/>
        </a:p>
      </dgm:t>
    </dgm:pt>
    <dgm:pt modelId="{FFA14321-7EE3-43B3-836E-49758555FF3E}" type="sibTrans" cxnId="{5268E62F-A020-4D7F-834A-231BA5AF9A5A}">
      <dgm:prSet/>
      <dgm:spPr/>
      <dgm:t>
        <a:bodyPr/>
        <a:lstStyle/>
        <a:p>
          <a:endParaRPr lang="en-US"/>
        </a:p>
      </dgm:t>
    </dgm:pt>
    <dgm:pt modelId="{B55FE5CB-D5AD-4FFA-93CD-981DE8CE038E}">
      <dgm:prSet/>
      <dgm:spPr/>
      <dgm:t>
        <a:bodyPr/>
        <a:lstStyle/>
        <a:p>
          <a:r>
            <a:rPr lang="en-US" dirty="0"/>
            <a:t>Direct proofs</a:t>
          </a:r>
        </a:p>
      </dgm:t>
    </dgm:pt>
    <dgm:pt modelId="{2D0F4D93-08A2-4AF1-ACD6-D9160BD760DD}" type="parTrans" cxnId="{4AE7FD13-0D27-443A-8CA9-3FCFA284CF2E}">
      <dgm:prSet/>
      <dgm:spPr/>
      <dgm:t>
        <a:bodyPr/>
        <a:lstStyle/>
        <a:p>
          <a:endParaRPr lang="en-US"/>
        </a:p>
      </dgm:t>
    </dgm:pt>
    <dgm:pt modelId="{6646E379-77A8-4179-AB77-A9C6DB52EFE6}" type="sibTrans" cxnId="{4AE7FD13-0D27-443A-8CA9-3FCFA284CF2E}">
      <dgm:prSet/>
      <dgm:spPr/>
      <dgm:t>
        <a:bodyPr/>
        <a:lstStyle/>
        <a:p>
          <a:endParaRPr lang="en-US"/>
        </a:p>
      </dgm:t>
    </dgm:pt>
    <dgm:pt modelId="{8E9C7EFD-A03D-49C1-B5D7-A0A78F87A7D6}">
      <dgm:prSet/>
      <dgm:spPr/>
      <dgm:t>
        <a:bodyPr/>
        <a:lstStyle/>
        <a:p>
          <a:r>
            <a:rPr lang="en-US" dirty="0"/>
            <a:t>Contradiction</a:t>
          </a:r>
        </a:p>
      </dgm:t>
    </dgm:pt>
    <dgm:pt modelId="{048DC8A8-6302-4CE8-9D61-4880973FC7EC}" type="parTrans" cxnId="{77E6F49D-3E4C-4FDC-BE90-428D82CA0BA6}">
      <dgm:prSet/>
      <dgm:spPr/>
      <dgm:t>
        <a:bodyPr/>
        <a:lstStyle/>
        <a:p>
          <a:endParaRPr lang="en-US"/>
        </a:p>
      </dgm:t>
    </dgm:pt>
    <dgm:pt modelId="{D2FC2B7B-9C54-4DCC-AACE-D7543B081A05}" type="sibTrans" cxnId="{77E6F49D-3E4C-4FDC-BE90-428D82CA0BA6}">
      <dgm:prSet/>
      <dgm:spPr/>
      <dgm:t>
        <a:bodyPr/>
        <a:lstStyle/>
        <a:p>
          <a:endParaRPr lang="en-US"/>
        </a:p>
      </dgm:t>
    </dgm:pt>
    <dgm:pt modelId="{C1CD291F-2617-4E79-8AE2-BDCE8938DBE2}">
      <dgm:prSet/>
      <dgm:spPr/>
      <dgm:t>
        <a:bodyPr/>
        <a:lstStyle/>
        <a:p>
          <a:r>
            <a:rPr lang="en-US" dirty="0"/>
            <a:t>Loop invariants</a:t>
          </a:r>
        </a:p>
      </dgm:t>
    </dgm:pt>
    <dgm:pt modelId="{E80BC47F-3DD1-4EB7-8010-9E3DBE2DA298}" type="parTrans" cxnId="{0BF2F659-F358-4B6B-A2E0-F7C4729098AE}">
      <dgm:prSet/>
      <dgm:spPr/>
      <dgm:t>
        <a:bodyPr/>
        <a:lstStyle/>
        <a:p>
          <a:endParaRPr lang="en-US"/>
        </a:p>
      </dgm:t>
    </dgm:pt>
    <dgm:pt modelId="{20F61ED1-72D2-4F2E-909E-BBF3A7C25377}" type="sibTrans" cxnId="{0BF2F659-F358-4B6B-A2E0-F7C4729098AE}">
      <dgm:prSet/>
      <dgm:spPr/>
      <dgm:t>
        <a:bodyPr/>
        <a:lstStyle/>
        <a:p>
          <a:endParaRPr lang="en-US"/>
        </a:p>
      </dgm:t>
    </dgm:pt>
    <dgm:pt modelId="{92A179AA-CC20-409F-AB62-881CDCCF16E5}">
      <dgm:prSet/>
      <dgm:spPr/>
      <dgm:t>
        <a:bodyPr/>
        <a:lstStyle/>
        <a:p>
          <a:r>
            <a:rPr lang="en-US" b="1" dirty="0"/>
            <a:t>Induction</a:t>
          </a:r>
          <a:endParaRPr lang="en-US" dirty="0"/>
        </a:p>
      </dgm:t>
    </dgm:pt>
    <dgm:pt modelId="{CE6F8213-4003-4F14-9F54-F6FF191216DB}" type="parTrans" cxnId="{5F8814B2-9B16-4AF0-89E5-4DFFC62825C9}">
      <dgm:prSet/>
      <dgm:spPr/>
      <dgm:t>
        <a:bodyPr/>
        <a:lstStyle/>
        <a:p>
          <a:endParaRPr lang="en-US"/>
        </a:p>
      </dgm:t>
    </dgm:pt>
    <dgm:pt modelId="{6E1365E8-EE1D-4B45-8FE3-C0BCF56BF25A}" type="sibTrans" cxnId="{5F8814B2-9B16-4AF0-89E5-4DFFC62825C9}">
      <dgm:prSet/>
      <dgm:spPr/>
      <dgm:t>
        <a:bodyPr/>
        <a:lstStyle/>
        <a:p>
          <a:endParaRPr lang="en-US"/>
        </a:p>
      </dgm:t>
    </dgm:pt>
    <dgm:pt modelId="{F27E1F9B-6AA8-48BE-B2CF-8F13384868B7}">
      <dgm:prSet/>
      <dgm:spPr/>
      <dgm:t>
        <a:bodyPr/>
        <a:lstStyle/>
        <a:p>
          <a:r>
            <a:rPr lang="en-US" dirty="0"/>
            <a:t>A whole menagerie of other things</a:t>
          </a:r>
        </a:p>
      </dgm:t>
    </dgm:pt>
    <dgm:pt modelId="{C7148542-69C3-428C-AFAE-ADAD51731B80}" type="parTrans" cxnId="{4B46771C-C5E4-427F-9D6A-48A5C4C8FADD}">
      <dgm:prSet/>
      <dgm:spPr/>
      <dgm:t>
        <a:bodyPr/>
        <a:lstStyle/>
        <a:p>
          <a:endParaRPr lang="en-US"/>
        </a:p>
      </dgm:t>
    </dgm:pt>
    <dgm:pt modelId="{D22F4285-3E84-48B8-A4B2-B38774C75221}" type="sibTrans" cxnId="{4B46771C-C5E4-427F-9D6A-48A5C4C8FADD}">
      <dgm:prSet/>
      <dgm:spPr/>
      <dgm:t>
        <a:bodyPr/>
        <a:lstStyle/>
        <a:p>
          <a:endParaRPr lang="en-US"/>
        </a:p>
      </dgm:t>
    </dgm:pt>
    <dgm:pt modelId="{C64FC30A-1CBA-4D5E-97E6-20B2D50CC1BE}" type="pres">
      <dgm:prSet presAssocID="{CD7F32F8-3D3F-426F-B3DB-62993F59FFE5}" presName="Name0" presStyleCnt="0">
        <dgm:presLayoutVars>
          <dgm:dir/>
          <dgm:animLvl val="lvl"/>
          <dgm:resizeHandles val="exact"/>
        </dgm:presLayoutVars>
      </dgm:prSet>
      <dgm:spPr/>
    </dgm:pt>
    <dgm:pt modelId="{FFD3E5EF-D316-4503-A490-88BB0E7D486E}" type="pres">
      <dgm:prSet presAssocID="{5E77D6EC-6C46-4A9C-9F84-CC914C74D5FF}" presName="boxAndChildren" presStyleCnt="0"/>
      <dgm:spPr/>
    </dgm:pt>
    <dgm:pt modelId="{36BE4820-FB1B-48A2-8F7F-B93820418788}" type="pres">
      <dgm:prSet presAssocID="{5E77D6EC-6C46-4A9C-9F84-CC914C74D5FF}" presName="parentTextBox" presStyleLbl="node1" presStyleIdx="0" presStyleCnt="2"/>
      <dgm:spPr/>
    </dgm:pt>
    <dgm:pt modelId="{D0B4C141-2741-4736-B1F6-0E24386DCC4A}" type="pres">
      <dgm:prSet presAssocID="{5E77D6EC-6C46-4A9C-9F84-CC914C74D5FF}" presName="entireBox" presStyleLbl="node1" presStyleIdx="0" presStyleCnt="2"/>
      <dgm:spPr/>
    </dgm:pt>
    <dgm:pt modelId="{2D4C57B3-CF58-4E3D-993C-A16AE25451E5}" type="pres">
      <dgm:prSet presAssocID="{5E77D6EC-6C46-4A9C-9F84-CC914C74D5FF}" presName="descendantBox" presStyleCnt="0"/>
      <dgm:spPr/>
    </dgm:pt>
    <dgm:pt modelId="{CA037BC2-972C-416F-8C03-88FA05B8A7DE}" type="pres">
      <dgm:prSet presAssocID="{B55FE5CB-D5AD-4FFA-93CD-981DE8CE038E}" presName="childTextBox" presStyleLbl="fgAccFollowNode1" presStyleIdx="0" presStyleCnt="5">
        <dgm:presLayoutVars>
          <dgm:bulletEnabled val="1"/>
        </dgm:presLayoutVars>
      </dgm:prSet>
      <dgm:spPr/>
    </dgm:pt>
    <dgm:pt modelId="{1A96F183-6FE9-4A7B-B415-89AB7BA14133}" type="pres">
      <dgm:prSet presAssocID="{8E9C7EFD-A03D-49C1-B5D7-A0A78F87A7D6}" presName="childTextBox" presStyleLbl="fgAccFollowNode1" presStyleIdx="1" presStyleCnt="5">
        <dgm:presLayoutVars>
          <dgm:bulletEnabled val="1"/>
        </dgm:presLayoutVars>
      </dgm:prSet>
      <dgm:spPr/>
    </dgm:pt>
    <dgm:pt modelId="{13132A7D-4345-40E5-A04B-50C23334B017}" type="pres">
      <dgm:prSet presAssocID="{C1CD291F-2617-4E79-8AE2-BDCE8938DBE2}" presName="childTextBox" presStyleLbl="fgAccFollowNode1" presStyleIdx="2" presStyleCnt="5">
        <dgm:presLayoutVars>
          <dgm:bulletEnabled val="1"/>
        </dgm:presLayoutVars>
      </dgm:prSet>
      <dgm:spPr/>
    </dgm:pt>
    <dgm:pt modelId="{FF6231D3-4BD3-4FF5-8FDF-9176E2074697}" type="pres">
      <dgm:prSet presAssocID="{92A179AA-CC20-409F-AB62-881CDCCF16E5}" presName="childTextBox" presStyleLbl="fgAccFollowNode1" presStyleIdx="3" presStyleCnt="5">
        <dgm:presLayoutVars>
          <dgm:bulletEnabled val="1"/>
        </dgm:presLayoutVars>
      </dgm:prSet>
      <dgm:spPr/>
    </dgm:pt>
    <dgm:pt modelId="{5F169EA2-734C-4F97-9DD4-4ECC9412C7BD}" type="pres">
      <dgm:prSet presAssocID="{F27E1F9B-6AA8-48BE-B2CF-8F13384868B7}" presName="childTextBox" presStyleLbl="fgAccFollowNode1" presStyleIdx="4" presStyleCnt="5">
        <dgm:presLayoutVars>
          <dgm:bulletEnabled val="1"/>
        </dgm:presLayoutVars>
      </dgm:prSet>
      <dgm:spPr/>
    </dgm:pt>
    <dgm:pt modelId="{151093D5-2CC8-4EA6-924A-FB3CE4963194}" type="pres">
      <dgm:prSet presAssocID="{203144E7-F133-42E8-93CF-B3BBDCBE53AD}" presName="sp" presStyleCnt="0"/>
      <dgm:spPr/>
    </dgm:pt>
    <dgm:pt modelId="{70CC422E-5157-4349-A79D-BF31CDA8A564}" type="pres">
      <dgm:prSet presAssocID="{98E60536-4061-4AF4-8E4D-9F64B29C1294}" presName="arrowAndChildren" presStyleCnt="0"/>
      <dgm:spPr/>
    </dgm:pt>
    <dgm:pt modelId="{116B1F66-DD65-439E-97B0-A838C576BDF1}" type="pres">
      <dgm:prSet presAssocID="{98E60536-4061-4AF4-8E4D-9F64B29C1294}" presName="parentTextArrow" presStyleLbl="node1" presStyleIdx="1" presStyleCnt="2"/>
      <dgm:spPr/>
    </dgm:pt>
  </dgm:ptLst>
  <dgm:cxnLst>
    <dgm:cxn modelId="{987FC812-A5F5-4D80-9DDC-2C59042CCDD1}" type="presOf" srcId="{C1CD291F-2617-4E79-8AE2-BDCE8938DBE2}" destId="{13132A7D-4345-40E5-A04B-50C23334B017}" srcOrd="0" destOrd="0" presId="urn:microsoft.com/office/officeart/2005/8/layout/process4"/>
    <dgm:cxn modelId="{4AE7FD13-0D27-443A-8CA9-3FCFA284CF2E}" srcId="{5E77D6EC-6C46-4A9C-9F84-CC914C74D5FF}" destId="{B55FE5CB-D5AD-4FFA-93CD-981DE8CE038E}" srcOrd="0" destOrd="0" parTransId="{2D0F4D93-08A2-4AF1-ACD6-D9160BD760DD}" sibTransId="{6646E379-77A8-4179-AB77-A9C6DB52EFE6}"/>
    <dgm:cxn modelId="{4B46771C-C5E4-427F-9D6A-48A5C4C8FADD}" srcId="{5E77D6EC-6C46-4A9C-9F84-CC914C74D5FF}" destId="{F27E1F9B-6AA8-48BE-B2CF-8F13384868B7}" srcOrd="4" destOrd="0" parTransId="{C7148542-69C3-428C-AFAE-ADAD51731B80}" sibTransId="{D22F4285-3E84-48B8-A4B2-B38774C75221}"/>
    <dgm:cxn modelId="{C0426423-EDFC-4390-9D1F-BA3AA3235AB7}" type="presOf" srcId="{8E9C7EFD-A03D-49C1-B5D7-A0A78F87A7D6}" destId="{1A96F183-6FE9-4A7B-B415-89AB7BA14133}" srcOrd="0" destOrd="0" presId="urn:microsoft.com/office/officeart/2005/8/layout/process4"/>
    <dgm:cxn modelId="{5268E62F-A020-4D7F-834A-231BA5AF9A5A}" srcId="{CD7F32F8-3D3F-426F-B3DB-62993F59FFE5}" destId="{5E77D6EC-6C46-4A9C-9F84-CC914C74D5FF}" srcOrd="1" destOrd="0" parTransId="{0D3BACED-6763-405D-B621-3435A6B98900}" sibTransId="{FFA14321-7EE3-43B3-836E-49758555FF3E}"/>
    <dgm:cxn modelId="{D1830F40-3DBF-4B8D-9E42-44F2A28329C7}" type="presOf" srcId="{B55FE5CB-D5AD-4FFA-93CD-981DE8CE038E}" destId="{CA037BC2-972C-416F-8C03-88FA05B8A7DE}" srcOrd="0" destOrd="0" presId="urn:microsoft.com/office/officeart/2005/8/layout/process4"/>
    <dgm:cxn modelId="{0BF2F659-F358-4B6B-A2E0-F7C4729098AE}" srcId="{5E77D6EC-6C46-4A9C-9F84-CC914C74D5FF}" destId="{C1CD291F-2617-4E79-8AE2-BDCE8938DBE2}" srcOrd="2" destOrd="0" parTransId="{E80BC47F-3DD1-4EB7-8010-9E3DBE2DA298}" sibTransId="{20F61ED1-72D2-4F2E-909E-BBF3A7C25377}"/>
    <dgm:cxn modelId="{1D9F9482-CAB5-45BE-A280-A7A8F8DCDEE4}" type="presOf" srcId="{5E77D6EC-6C46-4A9C-9F84-CC914C74D5FF}" destId="{36BE4820-FB1B-48A2-8F7F-B93820418788}" srcOrd="0" destOrd="0" presId="urn:microsoft.com/office/officeart/2005/8/layout/process4"/>
    <dgm:cxn modelId="{21D0C384-3B03-4049-91EF-F3A76284E95B}" type="presOf" srcId="{92A179AA-CC20-409F-AB62-881CDCCF16E5}" destId="{FF6231D3-4BD3-4FF5-8FDF-9176E2074697}" srcOrd="0" destOrd="0" presId="urn:microsoft.com/office/officeart/2005/8/layout/process4"/>
    <dgm:cxn modelId="{77E6F49D-3E4C-4FDC-BE90-428D82CA0BA6}" srcId="{5E77D6EC-6C46-4A9C-9F84-CC914C74D5FF}" destId="{8E9C7EFD-A03D-49C1-B5D7-A0A78F87A7D6}" srcOrd="1" destOrd="0" parTransId="{048DC8A8-6302-4CE8-9D61-4880973FC7EC}" sibTransId="{D2FC2B7B-9C54-4DCC-AACE-D7543B081A05}"/>
    <dgm:cxn modelId="{88BA94A2-BFB8-41ED-98D7-E2FE33085CDC}" type="presOf" srcId="{F27E1F9B-6AA8-48BE-B2CF-8F13384868B7}" destId="{5F169EA2-734C-4F97-9DD4-4ECC9412C7BD}" srcOrd="0" destOrd="0" presId="urn:microsoft.com/office/officeart/2005/8/layout/process4"/>
    <dgm:cxn modelId="{2F6EE2A2-2001-4FC0-88BE-37172CA7DFCE}" type="presOf" srcId="{CD7F32F8-3D3F-426F-B3DB-62993F59FFE5}" destId="{C64FC30A-1CBA-4D5E-97E6-20B2D50CC1BE}" srcOrd="0" destOrd="0" presId="urn:microsoft.com/office/officeart/2005/8/layout/process4"/>
    <dgm:cxn modelId="{5F8814B2-9B16-4AF0-89E5-4DFFC62825C9}" srcId="{5E77D6EC-6C46-4A9C-9F84-CC914C74D5FF}" destId="{92A179AA-CC20-409F-AB62-881CDCCF16E5}" srcOrd="3" destOrd="0" parTransId="{CE6F8213-4003-4F14-9F54-F6FF191216DB}" sibTransId="{6E1365E8-EE1D-4B45-8FE3-C0BCF56BF25A}"/>
    <dgm:cxn modelId="{00904CBB-F2EE-4313-B55B-524CA19B0E02}" type="presOf" srcId="{5E77D6EC-6C46-4A9C-9F84-CC914C74D5FF}" destId="{D0B4C141-2741-4736-B1F6-0E24386DCC4A}" srcOrd="1" destOrd="0" presId="urn:microsoft.com/office/officeart/2005/8/layout/process4"/>
    <dgm:cxn modelId="{529EE6D0-ED79-4A5F-96FD-BABEC14435DE}" srcId="{CD7F32F8-3D3F-426F-B3DB-62993F59FFE5}" destId="{98E60536-4061-4AF4-8E4D-9F64B29C1294}" srcOrd="0" destOrd="0" parTransId="{6CAA313A-3E85-498E-9024-7A1B7C3A65C4}" sibTransId="{203144E7-F133-42E8-93CF-B3BBDCBE53AD}"/>
    <dgm:cxn modelId="{7ADC44D3-62FA-46A4-8DD9-1A5D9E27D29D}" type="presOf" srcId="{98E60536-4061-4AF4-8E4D-9F64B29C1294}" destId="{116B1F66-DD65-439E-97B0-A838C576BDF1}" srcOrd="0" destOrd="0" presId="urn:microsoft.com/office/officeart/2005/8/layout/process4"/>
    <dgm:cxn modelId="{50E4910A-A381-4734-BD59-1E90D0C8C7EC}" type="presParOf" srcId="{C64FC30A-1CBA-4D5E-97E6-20B2D50CC1BE}" destId="{FFD3E5EF-D316-4503-A490-88BB0E7D486E}" srcOrd="0" destOrd="0" presId="urn:microsoft.com/office/officeart/2005/8/layout/process4"/>
    <dgm:cxn modelId="{F0238242-C818-4412-A087-F78D673483EB}" type="presParOf" srcId="{FFD3E5EF-D316-4503-A490-88BB0E7D486E}" destId="{36BE4820-FB1B-48A2-8F7F-B93820418788}" srcOrd="0" destOrd="0" presId="urn:microsoft.com/office/officeart/2005/8/layout/process4"/>
    <dgm:cxn modelId="{ECDEC06A-A6EA-4C35-BD7E-9E5D46C75E9A}" type="presParOf" srcId="{FFD3E5EF-D316-4503-A490-88BB0E7D486E}" destId="{D0B4C141-2741-4736-B1F6-0E24386DCC4A}" srcOrd="1" destOrd="0" presId="urn:microsoft.com/office/officeart/2005/8/layout/process4"/>
    <dgm:cxn modelId="{8C98040B-B3C9-4DA4-BA3E-520E493B78F3}" type="presParOf" srcId="{FFD3E5EF-D316-4503-A490-88BB0E7D486E}" destId="{2D4C57B3-CF58-4E3D-993C-A16AE25451E5}" srcOrd="2" destOrd="0" presId="urn:microsoft.com/office/officeart/2005/8/layout/process4"/>
    <dgm:cxn modelId="{DFDD0AFD-D476-408D-B881-1367D8AF8056}" type="presParOf" srcId="{2D4C57B3-CF58-4E3D-993C-A16AE25451E5}" destId="{CA037BC2-972C-416F-8C03-88FA05B8A7DE}" srcOrd="0" destOrd="0" presId="urn:microsoft.com/office/officeart/2005/8/layout/process4"/>
    <dgm:cxn modelId="{A6867127-1F46-40BE-A356-7CB43D14C3D3}" type="presParOf" srcId="{2D4C57B3-CF58-4E3D-993C-A16AE25451E5}" destId="{1A96F183-6FE9-4A7B-B415-89AB7BA14133}" srcOrd="1" destOrd="0" presId="urn:microsoft.com/office/officeart/2005/8/layout/process4"/>
    <dgm:cxn modelId="{540D4F8C-E177-44BC-BF5A-C8C1DA1B6E97}" type="presParOf" srcId="{2D4C57B3-CF58-4E3D-993C-A16AE25451E5}" destId="{13132A7D-4345-40E5-A04B-50C23334B017}" srcOrd="2" destOrd="0" presId="urn:microsoft.com/office/officeart/2005/8/layout/process4"/>
    <dgm:cxn modelId="{557F80AB-B121-4239-8A3B-2513C11C419F}" type="presParOf" srcId="{2D4C57B3-CF58-4E3D-993C-A16AE25451E5}" destId="{FF6231D3-4BD3-4FF5-8FDF-9176E2074697}" srcOrd="3" destOrd="0" presId="urn:microsoft.com/office/officeart/2005/8/layout/process4"/>
    <dgm:cxn modelId="{82524949-EEE1-4634-B6DC-C119C7119DDA}" type="presParOf" srcId="{2D4C57B3-CF58-4E3D-993C-A16AE25451E5}" destId="{5F169EA2-734C-4F97-9DD4-4ECC9412C7BD}" srcOrd="4" destOrd="0" presId="urn:microsoft.com/office/officeart/2005/8/layout/process4"/>
    <dgm:cxn modelId="{F8476855-138F-43DB-90AC-5B867FD50BB8}" type="presParOf" srcId="{C64FC30A-1CBA-4D5E-97E6-20B2D50CC1BE}" destId="{151093D5-2CC8-4EA6-924A-FB3CE4963194}" srcOrd="1" destOrd="0" presId="urn:microsoft.com/office/officeart/2005/8/layout/process4"/>
    <dgm:cxn modelId="{07B475D2-022A-4AA9-9B7E-B650D88A94E2}" type="presParOf" srcId="{C64FC30A-1CBA-4D5E-97E6-20B2D50CC1BE}" destId="{70CC422E-5157-4349-A79D-BF31CDA8A564}" srcOrd="2" destOrd="0" presId="urn:microsoft.com/office/officeart/2005/8/layout/process4"/>
    <dgm:cxn modelId="{1DD94BF4-8B72-47AD-A188-E4074547D55E}" type="presParOf" srcId="{70CC422E-5157-4349-A79D-BF31CDA8A564}" destId="{116B1F66-DD65-439E-97B0-A838C576BDF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C61BD-959A-4E8E-95B7-2C5A11E98D8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AEA90C-D5E6-4C8E-839B-07AFCF124F50}">
      <dgm:prSet/>
      <dgm:spPr/>
      <dgm:t>
        <a:bodyPr/>
        <a:lstStyle/>
        <a:p>
          <a:r>
            <a:rPr lang="en-US" dirty="0"/>
            <a:t>Now that that’s out of the way</a:t>
          </a:r>
        </a:p>
      </dgm:t>
    </dgm:pt>
    <dgm:pt modelId="{EF85EA38-D5AE-476B-B14B-C29B871646C4}" type="parTrans" cxnId="{7DF96FA8-435E-4280-95BA-52F42BFD4FC9}">
      <dgm:prSet/>
      <dgm:spPr/>
      <dgm:t>
        <a:bodyPr/>
        <a:lstStyle/>
        <a:p>
          <a:endParaRPr lang="en-US"/>
        </a:p>
      </dgm:t>
    </dgm:pt>
    <dgm:pt modelId="{224032D3-D491-47EC-8A79-3C6D679C70CF}" type="sibTrans" cxnId="{7DF96FA8-435E-4280-95BA-52F42BFD4FC9}">
      <dgm:prSet/>
      <dgm:spPr/>
      <dgm:t>
        <a:bodyPr/>
        <a:lstStyle/>
        <a:p>
          <a:endParaRPr lang="en-US"/>
        </a:p>
      </dgm:t>
    </dgm:pt>
    <dgm:pt modelId="{5FF7F28D-0A6A-4C40-8781-DAD5DA1525F1}">
      <dgm:prSet/>
      <dgm:spPr/>
      <dgm:t>
        <a:bodyPr/>
        <a:lstStyle/>
        <a:p>
          <a:r>
            <a:rPr lang="en-US" dirty="0"/>
            <a:t>Does anyone remember what al algorithm is?</a:t>
          </a:r>
        </a:p>
      </dgm:t>
    </dgm:pt>
    <dgm:pt modelId="{0A79FEFC-E11F-4BC9-8166-D7498555AAF3}" type="parTrans" cxnId="{207EF13F-79D5-4C18-8FB7-5D32EA7CA2FA}">
      <dgm:prSet/>
      <dgm:spPr/>
      <dgm:t>
        <a:bodyPr/>
        <a:lstStyle/>
        <a:p>
          <a:endParaRPr lang="en-US"/>
        </a:p>
      </dgm:t>
    </dgm:pt>
    <dgm:pt modelId="{22194B8E-50C2-469D-B49D-5B92139816D6}" type="sibTrans" cxnId="{207EF13F-79D5-4C18-8FB7-5D32EA7CA2FA}">
      <dgm:prSet/>
      <dgm:spPr/>
      <dgm:t>
        <a:bodyPr/>
        <a:lstStyle/>
        <a:p>
          <a:endParaRPr lang="en-US"/>
        </a:p>
      </dgm:t>
    </dgm:pt>
    <dgm:pt modelId="{FA8B7302-819F-4BC9-8819-3ABC45B44E17}" type="pres">
      <dgm:prSet presAssocID="{657C61BD-959A-4E8E-95B7-2C5A11E98D88}" presName="vert0" presStyleCnt="0">
        <dgm:presLayoutVars>
          <dgm:dir/>
          <dgm:animOne val="branch"/>
          <dgm:animLvl val="lvl"/>
        </dgm:presLayoutVars>
      </dgm:prSet>
      <dgm:spPr/>
    </dgm:pt>
    <dgm:pt modelId="{B593707D-D35B-4D74-9D8E-4AAD6F84FD25}" type="pres">
      <dgm:prSet presAssocID="{99AEA90C-D5E6-4C8E-839B-07AFCF124F50}" presName="thickLine" presStyleLbl="alignNode1" presStyleIdx="0" presStyleCnt="2"/>
      <dgm:spPr/>
    </dgm:pt>
    <dgm:pt modelId="{A1B24554-407B-4EBA-A826-69347CCE378F}" type="pres">
      <dgm:prSet presAssocID="{99AEA90C-D5E6-4C8E-839B-07AFCF124F50}" presName="horz1" presStyleCnt="0"/>
      <dgm:spPr/>
    </dgm:pt>
    <dgm:pt modelId="{019E463E-C8D8-428E-9E3C-180A69712EE6}" type="pres">
      <dgm:prSet presAssocID="{99AEA90C-D5E6-4C8E-839B-07AFCF124F50}" presName="tx1" presStyleLbl="revTx" presStyleIdx="0" presStyleCnt="2"/>
      <dgm:spPr/>
    </dgm:pt>
    <dgm:pt modelId="{F51B0008-09F6-4399-B744-1E81CADA6145}" type="pres">
      <dgm:prSet presAssocID="{99AEA90C-D5E6-4C8E-839B-07AFCF124F50}" presName="vert1" presStyleCnt="0"/>
      <dgm:spPr/>
    </dgm:pt>
    <dgm:pt modelId="{B472DBDD-36D5-42E3-89E9-44EFBEC2531E}" type="pres">
      <dgm:prSet presAssocID="{5FF7F28D-0A6A-4C40-8781-DAD5DA1525F1}" presName="thickLine" presStyleLbl="alignNode1" presStyleIdx="1" presStyleCnt="2"/>
      <dgm:spPr/>
    </dgm:pt>
    <dgm:pt modelId="{78EDE159-8E9B-4441-8E2E-2DD0CBF71A7B}" type="pres">
      <dgm:prSet presAssocID="{5FF7F28D-0A6A-4C40-8781-DAD5DA1525F1}" presName="horz1" presStyleCnt="0"/>
      <dgm:spPr/>
    </dgm:pt>
    <dgm:pt modelId="{F7CB5595-E35D-4BE1-ACE9-3613A24B543D}" type="pres">
      <dgm:prSet presAssocID="{5FF7F28D-0A6A-4C40-8781-DAD5DA1525F1}" presName="tx1" presStyleLbl="revTx" presStyleIdx="1" presStyleCnt="2"/>
      <dgm:spPr/>
    </dgm:pt>
    <dgm:pt modelId="{899CE4D3-30B1-4E55-89F5-6D04E3D59DAD}" type="pres">
      <dgm:prSet presAssocID="{5FF7F28D-0A6A-4C40-8781-DAD5DA1525F1}" presName="vert1" presStyleCnt="0"/>
      <dgm:spPr/>
    </dgm:pt>
  </dgm:ptLst>
  <dgm:cxnLst>
    <dgm:cxn modelId="{207EF13F-79D5-4C18-8FB7-5D32EA7CA2FA}" srcId="{657C61BD-959A-4E8E-95B7-2C5A11E98D88}" destId="{5FF7F28D-0A6A-4C40-8781-DAD5DA1525F1}" srcOrd="1" destOrd="0" parTransId="{0A79FEFC-E11F-4BC9-8166-D7498555AAF3}" sibTransId="{22194B8E-50C2-469D-B49D-5B92139816D6}"/>
    <dgm:cxn modelId="{7D1A4BA7-3EF6-48F1-9E80-5E2A9D42324B}" type="presOf" srcId="{5FF7F28D-0A6A-4C40-8781-DAD5DA1525F1}" destId="{F7CB5595-E35D-4BE1-ACE9-3613A24B543D}" srcOrd="0" destOrd="0" presId="urn:microsoft.com/office/officeart/2008/layout/LinedList"/>
    <dgm:cxn modelId="{7DF96FA8-435E-4280-95BA-52F42BFD4FC9}" srcId="{657C61BD-959A-4E8E-95B7-2C5A11E98D88}" destId="{99AEA90C-D5E6-4C8E-839B-07AFCF124F50}" srcOrd="0" destOrd="0" parTransId="{EF85EA38-D5AE-476B-B14B-C29B871646C4}" sibTransId="{224032D3-D491-47EC-8A79-3C6D679C70CF}"/>
    <dgm:cxn modelId="{5C676BB7-2C28-49A9-B49A-5FAE90BA0BE3}" type="presOf" srcId="{657C61BD-959A-4E8E-95B7-2C5A11E98D88}" destId="{FA8B7302-819F-4BC9-8819-3ABC45B44E17}" srcOrd="0" destOrd="0" presId="urn:microsoft.com/office/officeart/2008/layout/LinedList"/>
    <dgm:cxn modelId="{532F73DF-61C3-4D7F-8F4D-040CB2E97F8D}" type="presOf" srcId="{99AEA90C-D5E6-4C8E-839B-07AFCF124F50}" destId="{019E463E-C8D8-428E-9E3C-180A69712EE6}" srcOrd="0" destOrd="0" presId="urn:microsoft.com/office/officeart/2008/layout/LinedList"/>
    <dgm:cxn modelId="{EBA17912-3F28-450B-ADC9-F6FBB71C4425}" type="presParOf" srcId="{FA8B7302-819F-4BC9-8819-3ABC45B44E17}" destId="{B593707D-D35B-4D74-9D8E-4AAD6F84FD25}" srcOrd="0" destOrd="0" presId="urn:microsoft.com/office/officeart/2008/layout/LinedList"/>
    <dgm:cxn modelId="{8BAE8A4F-5D5D-473F-AECE-5B72D51A7373}" type="presParOf" srcId="{FA8B7302-819F-4BC9-8819-3ABC45B44E17}" destId="{A1B24554-407B-4EBA-A826-69347CCE378F}" srcOrd="1" destOrd="0" presId="urn:microsoft.com/office/officeart/2008/layout/LinedList"/>
    <dgm:cxn modelId="{EBF8A3F2-CAE5-440B-B25A-D99EEF74AE8D}" type="presParOf" srcId="{A1B24554-407B-4EBA-A826-69347CCE378F}" destId="{019E463E-C8D8-428E-9E3C-180A69712EE6}" srcOrd="0" destOrd="0" presId="urn:microsoft.com/office/officeart/2008/layout/LinedList"/>
    <dgm:cxn modelId="{0B206CEC-01EA-4558-83CB-F6F52313C0C6}" type="presParOf" srcId="{A1B24554-407B-4EBA-A826-69347CCE378F}" destId="{F51B0008-09F6-4399-B744-1E81CADA6145}" srcOrd="1" destOrd="0" presId="urn:microsoft.com/office/officeart/2008/layout/LinedList"/>
    <dgm:cxn modelId="{B87C7DFE-B242-4B12-B77A-83D6B9F9A1F4}" type="presParOf" srcId="{FA8B7302-819F-4BC9-8819-3ABC45B44E17}" destId="{B472DBDD-36D5-42E3-89E9-44EFBEC2531E}" srcOrd="2" destOrd="0" presId="urn:microsoft.com/office/officeart/2008/layout/LinedList"/>
    <dgm:cxn modelId="{B0A784C3-A443-4AB8-8E26-98ACD65C8D71}" type="presParOf" srcId="{FA8B7302-819F-4BC9-8819-3ABC45B44E17}" destId="{78EDE159-8E9B-4441-8E2E-2DD0CBF71A7B}" srcOrd="3" destOrd="0" presId="urn:microsoft.com/office/officeart/2008/layout/LinedList"/>
    <dgm:cxn modelId="{E57CFFA2-5DE1-4761-9DA3-F14FD7029406}" type="presParOf" srcId="{78EDE159-8E9B-4441-8E2E-2DD0CBF71A7B}" destId="{F7CB5595-E35D-4BE1-ACE9-3613A24B543D}" srcOrd="0" destOrd="0" presId="urn:microsoft.com/office/officeart/2008/layout/LinedList"/>
    <dgm:cxn modelId="{C26BA273-8A58-41F9-B343-9741CBB743CB}" type="presParOf" srcId="{78EDE159-8E9B-4441-8E2E-2DD0CBF71A7B}" destId="{899CE4D3-30B1-4E55-89F5-6D04E3D59D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C85560-DDDB-48D3-BECC-E9B0C3922D4F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0896C8-930E-42D8-9B90-A8905170014A}">
      <dgm:prSet/>
      <dgm:spPr/>
      <dgm:t>
        <a:bodyPr/>
        <a:lstStyle/>
        <a:p>
          <a:r>
            <a:rPr lang="en-US" dirty="0"/>
            <a:t>An algorithm guarantees a solution to a problem</a:t>
          </a:r>
        </a:p>
      </dgm:t>
    </dgm:pt>
    <dgm:pt modelId="{7429E661-511E-4B91-8501-CCE166DB3A9E}" type="parTrans" cxnId="{8280404F-BBFD-415F-A9DC-CEFA71067354}">
      <dgm:prSet/>
      <dgm:spPr/>
      <dgm:t>
        <a:bodyPr/>
        <a:lstStyle/>
        <a:p>
          <a:endParaRPr lang="en-US"/>
        </a:p>
      </dgm:t>
    </dgm:pt>
    <dgm:pt modelId="{A2061D60-725A-4397-A1F9-84740905414A}" type="sibTrans" cxnId="{8280404F-BBFD-415F-A9DC-CEFA71067354}">
      <dgm:prSet/>
      <dgm:spPr/>
      <dgm:t>
        <a:bodyPr/>
        <a:lstStyle/>
        <a:p>
          <a:endParaRPr lang="en-US"/>
        </a:p>
      </dgm:t>
    </dgm:pt>
    <dgm:pt modelId="{E36B6FD0-6D6E-428B-9E31-B4AC32618AD9}">
      <dgm:prSet/>
      <dgm:spPr/>
      <dgm:t>
        <a:bodyPr/>
        <a:lstStyle/>
        <a:p>
          <a:r>
            <a:rPr lang="en-US" dirty="0"/>
            <a:t>Note that it doesn’t guarantee a “fast” solution or even a very useful one</a:t>
          </a:r>
        </a:p>
      </dgm:t>
    </dgm:pt>
    <dgm:pt modelId="{01E5EF4E-CFB8-405E-972D-E55EE9EA9509}" type="parTrans" cxnId="{26BF8023-536D-4B18-9B82-96F65ECB8CDF}">
      <dgm:prSet/>
      <dgm:spPr/>
      <dgm:t>
        <a:bodyPr/>
        <a:lstStyle/>
        <a:p>
          <a:endParaRPr lang="en-US"/>
        </a:p>
      </dgm:t>
    </dgm:pt>
    <dgm:pt modelId="{995054BC-9BD0-4CDB-B69F-D61F710A83CE}" type="sibTrans" cxnId="{26BF8023-536D-4B18-9B82-96F65ECB8CDF}">
      <dgm:prSet/>
      <dgm:spPr/>
      <dgm:t>
        <a:bodyPr/>
        <a:lstStyle/>
        <a:p>
          <a:endParaRPr lang="en-US"/>
        </a:p>
      </dgm:t>
    </dgm:pt>
    <dgm:pt modelId="{59A52EF9-68DE-4C63-A68A-B039A43FA27E}">
      <dgm:prSet/>
      <dgm:spPr/>
      <dgm:t>
        <a:bodyPr/>
        <a:lstStyle/>
        <a:p>
          <a:r>
            <a:rPr lang="en-US" dirty="0"/>
            <a:t>We use proofs to show that an algorithm will solve a problem</a:t>
          </a:r>
        </a:p>
      </dgm:t>
    </dgm:pt>
    <dgm:pt modelId="{438DE01C-476A-4BAE-8FDF-6A4B5252E956}" type="parTrans" cxnId="{41339E0B-8010-4D7F-BFB3-74E4D26D126A}">
      <dgm:prSet/>
      <dgm:spPr/>
      <dgm:t>
        <a:bodyPr/>
        <a:lstStyle/>
        <a:p>
          <a:endParaRPr lang="en-US"/>
        </a:p>
      </dgm:t>
    </dgm:pt>
    <dgm:pt modelId="{0225D6C3-09B6-406A-A6D8-CB8450350E8A}" type="sibTrans" cxnId="{41339E0B-8010-4D7F-BFB3-74E4D26D126A}">
      <dgm:prSet/>
      <dgm:spPr/>
      <dgm:t>
        <a:bodyPr/>
        <a:lstStyle/>
        <a:p>
          <a:endParaRPr lang="en-US"/>
        </a:p>
      </dgm:t>
    </dgm:pt>
    <dgm:pt modelId="{A7AFBDCE-595B-4ECC-9B04-839D3772D7D2}">
      <dgm:prSet/>
      <dgm:spPr/>
      <dgm:t>
        <a:bodyPr/>
        <a:lstStyle/>
        <a:p>
          <a:r>
            <a:rPr lang="en-US" dirty="0"/>
            <a:t>Analysis of algorithms analyzes how many resources a problem takes</a:t>
          </a:r>
        </a:p>
      </dgm:t>
    </dgm:pt>
    <dgm:pt modelId="{7A659977-C8E5-41CD-8451-B9F6BB032AFA}" type="parTrans" cxnId="{A8ED1444-3B11-4BB4-84A5-3EF1D26C0442}">
      <dgm:prSet/>
      <dgm:spPr/>
      <dgm:t>
        <a:bodyPr/>
        <a:lstStyle/>
        <a:p>
          <a:endParaRPr lang="en-US"/>
        </a:p>
      </dgm:t>
    </dgm:pt>
    <dgm:pt modelId="{ACC5F3CF-DE5A-4600-BB8C-06BF305A0C0F}" type="sibTrans" cxnId="{A8ED1444-3B11-4BB4-84A5-3EF1D26C0442}">
      <dgm:prSet/>
      <dgm:spPr/>
      <dgm:t>
        <a:bodyPr/>
        <a:lstStyle/>
        <a:p>
          <a:endParaRPr lang="en-US"/>
        </a:p>
      </dgm:t>
    </dgm:pt>
    <dgm:pt modelId="{81F9707A-27B0-4F6F-832A-DEE4CF7D5ABF}" type="pres">
      <dgm:prSet presAssocID="{7DC85560-DDDB-48D3-BECC-E9B0C3922D4F}" presName="Name0" presStyleCnt="0">
        <dgm:presLayoutVars>
          <dgm:dir/>
          <dgm:animLvl val="lvl"/>
          <dgm:resizeHandles val="exact"/>
        </dgm:presLayoutVars>
      </dgm:prSet>
      <dgm:spPr/>
    </dgm:pt>
    <dgm:pt modelId="{DE3D219C-B13C-4F62-801B-02CCE0AD5DE6}" type="pres">
      <dgm:prSet presAssocID="{A10896C8-930E-42D8-9B90-A8905170014A}" presName="linNode" presStyleCnt="0"/>
      <dgm:spPr/>
    </dgm:pt>
    <dgm:pt modelId="{FAC30D12-A264-4EAD-8EC5-BA73E4D35515}" type="pres">
      <dgm:prSet presAssocID="{A10896C8-930E-42D8-9B90-A8905170014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32862FB-5D59-41C6-9AD0-30A09F545F0E}" type="pres">
      <dgm:prSet presAssocID="{A2061D60-725A-4397-A1F9-84740905414A}" presName="sp" presStyleCnt="0"/>
      <dgm:spPr/>
    </dgm:pt>
    <dgm:pt modelId="{E9AEE20E-B2F7-4822-B53F-B88721761E7B}" type="pres">
      <dgm:prSet presAssocID="{E36B6FD0-6D6E-428B-9E31-B4AC32618AD9}" presName="linNode" presStyleCnt="0"/>
      <dgm:spPr/>
    </dgm:pt>
    <dgm:pt modelId="{B6B4C02D-31D2-41AF-9F93-3F272E198A5E}" type="pres">
      <dgm:prSet presAssocID="{E36B6FD0-6D6E-428B-9E31-B4AC32618AD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ADA259B-30B0-4CD6-A10E-D7C5A90149C5}" type="pres">
      <dgm:prSet presAssocID="{995054BC-9BD0-4CDB-B69F-D61F710A83CE}" presName="sp" presStyleCnt="0"/>
      <dgm:spPr/>
    </dgm:pt>
    <dgm:pt modelId="{47D590C6-31AF-49B1-A8FE-08383C12FAB1}" type="pres">
      <dgm:prSet presAssocID="{59A52EF9-68DE-4C63-A68A-B039A43FA27E}" presName="linNode" presStyleCnt="0"/>
      <dgm:spPr/>
    </dgm:pt>
    <dgm:pt modelId="{B98C7F4C-CC83-40D2-955C-1724E1D5CE85}" type="pres">
      <dgm:prSet presAssocID="{59A52EF9-68DE-4C63-A68A-B039A43FA2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F97D105-09F1-424C-A99E-6C0A7132CA29}" type="pres">
      <dgm:prSet presAssocID="{0225D6C3-09B6-406A-A6D8-CB8450350E8A}" presName="sp" presStyleCnt="0"/>
      <dgm:spPr/>
    </dgm:pt>
    <dgm:pt modelId="{522B4DBB-71B0-49FA-8937-C23959C78A8E}" type="pres">
      <dgm:prSet presAssocID="{A7AFBDCE-595B-4ECC-9B04-839D3772D7D2}" presName="linNode" presStyleCnt="0"/>
      <dgm:spPr/>
    </dgm:pt>
    <dgm:pt modelId="{6006F17A-2A78-4FA9-905C-7B442D2B31FB}" type="pres">
      <dgm:prSet presAssocID="{A7AFBDCE-595B-4ECC-9B04-839D3772D7D2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41339E0B-8010-4D7F-BFB3-74E4D26D126A}" srcId="{7DC85560-DDDB-48D3-BECC-E9B0C3922D4F}" destId="{59A52EF9-68DE-4C63-A68A-B039A43FA27E}" srcOrd="2" destOrd="0" parTransId="{438DE01C-476A-4BAE-8FDF-6A4B5252E956}" sibTransId="{0225D6C3-09B6-406A-A6D8-CB8450350E8A}"/>
    <dgm:cxn modelId="{967A4621-4BEF-402C-92E7-41963AB3526E}" type="presOf" srcId="{A7AFBDCE-595B-4ECC-9B04-839D3772D7D2}" destId="{6006F17A-2A78-4FA9-905C-7B442D2B31FB}" srcOrd="0" destOrd="0" presId="urn:microsoft.com/office/officeart/2005/8/layout/vList5"/>
    <dgm:cxn modelId="{26BF8023-536D-4B18-9B82-96F65ECB8CDF}" srcId="{7DC85560-DDDB-48D3-BECC-E9B0C3922D4F}" destId="{E36B6FD0-6D6E-428B-9E31-B4AC32618AD9}" srcOrd="1" destOrd="0" parTransId="{01E5EF4E-CFB8-405E-972D-E55EE9EA9509}" sibTransId="{995054BC-9BD0-4CDB-B69F-D61F710A83CE}"/>
    <dgm:cxn modelId="{F78B5061-BCE0-49D4-AA4B-9E8B57337A46}" type="presOf" srcId="{E36B6FD0-6D6E-428B-9E31-B4AC32618AD9}" destId="{B6B4C02D-31D2-41AF-9F93-3F272E198A5E}" srcOrd="0" destOrd="0" presId="urn:microsoft.com/office/officeart/2005/8/layout/vList5"/>
    <dgm:cxn modelId="{A8ED1444-3B11-4BB4-84A5-3EF1D26C0442}" srcId="{7DC85560-DDDB-48D3-BECC-E9B0C3922D4F}" destId="{A7AFBDCE-595B-4ECC-9B04-839D3772D7D2}" srcOrd="3" destOrd="0" parTransId="{7A659977-C8E5-41CD-8451-B9F6BB032AFA}" sibTransId="{ACC5F3CF-DE5A-4600-BB8C-06BF305A0C0F}"/>
    <dgm:cxn modelId="{8280404F-BBFD-415F-A9DC-CEFA71067354}" srcId="{7DC85560-DDDB-48D3-BECC-E9B0C3922D4F}" destId="{A10896C8-930E-42D8-9B90-A8905170014A}" srcOrd="0" destOrd="0" parTransId="{7429E661-511E-4B91-8501-CCE166DB3A9E}" sibTransId="{A2061D60-725A-4397-A1F9-84740905414A}"/>
    <dgm:cxn modelId="{E27330C0-F4DD-46DF-BEC1-0CCBA8B48090}" type="presOf" srcId="{59A52EF9-68DE-4C63-A68A-B039A43FA27E}" destId="{B98C7F4C-CC83-40D2-955C-1724E1D5CE85}" srcOrd="0" destOrd="0" presId="urn:microsoft.com/office/officeart/2005/8/layout/vList5"/>
    <dgm:cxn modelId="{1DCF04E0-F5ED-409F-9511-DA8CB7A133D7}" type="presOf" srcId="{7DC85560-DDDB-48D3-BECC-E9B0C3922D4F}" destId="{81F9707A-27B0-4F6F-832A-DEE4CF7D5ABF}" srcOrd="0" destOrd="0" presId="urn:microsoft.com/office/officeart/2005/8/layout/vList5"/>
    <dgm:cxn modelId="{16B24FF3-B16B-4674-8DAF-D8FB8D456E13}" type="presOf" srcId="{A10896C8-930E-42D8-9B90-A8905170014A}" destId="{FAC30D12-A264-4EAD-8EC5-BA73E4D35515}" srcOrd="0" destOrd="0" presId="urn:microsoft.com/office/officeart/2005/8/layout/vList5"/>
    <dgm:cxn modelId="{EE1F3BD8-5B7E-43B4-826D-7A1676F26F01}" type="presParOf" srcId="{81F9707A-27B0-4F6F-832A-DEE4CF7D5ABF}" destId="{DE3D219C-B13C-4F62-801B-02CCE0AD5DE6}" srcOrd="0" destOrd="0" presId="urn:microsoft.com/office/officeart/2005/8/layout/vList5"/>
    <dgm:cxn modelId="{5FB15D30-609D-4250-BDC2-A6204B1E93AD}" type="presParOf" srcId="{DE3D219C-B13C-4F62-801B-02CCE0AD5DE6}" destId="{FAC30D12-A264-4EAD-8EC5-BA73E4D35515}" srcOrd="0" destOrd="0" presId="urn:microsoft.com/office/officeart/2005/8/layout/vList5"/>
    <dgm:cxn modelId="{7C8CD306-5C48-4A5C-B68E-433640B2CEC9}" type="presParOf" srcId="{81F9707A-27B0-4F6F-832A-DEE4CF7D5ABF}" destId="{432862FB-5D59-41C6-9AD0-30A09F545F0E}" srcOrd="1" destOrd="0" presId="urn:microsoft.com/office/officeart/2005/8/layout/vList5"/>
    <dgm:cxn modelId="{559C16FD-01DD-44D2-8F6F-33ABD044C464}" type="presParOf" srcId="{81F9707A-27B0-4F6F-832A-DEE4CF7D5ABF}" destId="{E9AEE20E-B2F7-4822-B53F-B88721761E7B}" srcOrd="2" destOrd="0" presId="urn:microsoft.com/office/officeart/2005/8/layout/vList5"/>
    <dgm:cxn modelId="{AE6A742F-D394-4B8C-9568-03F4B99D4B7B}" type="presParOf" srcId="{E9AEE20E-B2F7-4822-B53F-B88721761E7B}" destId="{B6B4C02D-31D2-41AF-9F93-3F272E198A5E}" srcOrd="0" destOrd="0" presId="urn:microsoft.com/office/officeart/2005/8/layout/vList5"/>
    <dgm:cxn modelId="{8D39A6F0-E5E2-46E4-975A-CB37D3BF7D7E}" type="presParOf" srcId="{81F9707A-27B0-4F6F-832A-DEE4CF7D5ABF}" destId="{BADA259B-30B0-4CD6-A10E-D7C5A90149C5}" srcOrd="3" destOrd="0" presId="urn:microsoft.com/office/officeart/2005/8/layout/vList5"/>
    <dgm:cxn modelId="{ED155C6E-AE89-43D2-9589-47AC86BE3151}" type="presParOf" srcId="{81F9707A-27B0-4F6F-832A-DEE4CF7D5ABF}" destId="{47D590C6-31AF-49B1-A8FE-08383C12FAB1}" srcOrd="4" destOrd="0" presId="urn:microsoft.com/office/officeart/2005/8/layout/vList5"/>
    <dgm:cxn modelId="{513B0141-B766-4CEB-B70F-8BB76C816C8F}" type="presParOf" srcId="{47D590C6-31AF-49B1-A8FE-08383C12FAB1}" destId="{B98C7F4C-CC83-40D2-955C-1724E1D5CE85}" srcOrd="0" destOrd="0" presId="urn:microsoft.com/office/officeart/2005/8/layout/vList5"/>
    <dgm:cxn modelId="{6D6D90CB-E25E-40D5-BE67-E7DA08FF9F69}" type="presParOf" srcId="{81F9707A-27B0-4F6F-832A-DEE4CF7D5ABF}" destId="{DF97D105-09F1-424C-A99E-6C0A7132CA29}" srcOrd="5" destOrd="0" presId="urn:microsoft.com/office/officeart/2005/8/layout/vList5"/>
    <dgm:cxn modelId="{2341716D-CB49-4F37-BFEC-EA9F46FEDC4C}" type="presParOf" srcId="{81F9707A-27B0-4F6F-832A-DEE4CF7D5ABF}" destId="{522B4DBB-71B0-49FA-8937-C23959C78A8E}" srcOrd="6" destOrd="0" presId="urn:microsoft.com/office/officeart/2005/8/layout/vList5"/>
    <dgm:cxn modelId="{1A22AF56-9474-4C2D-B01A-CF383FB9F35F}" type="presParOf" srcId="{522B4DBB-71B0-49FA-8937-C23959C78A8E}" destId="{6006F17A-2A78-4FA9-905C-7B442D2B31F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E49165-D350-4155-8375-2F5D2EBDAB8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52FD89-0268-443F-9B0A-2F0988040BC4}">
      <dgm:prSet/>
      <dgm:spPr/>
      <dgm:t>
        <a:bodyPr/>
        <a:lstStyle/>
        <a:p>
          <a:r>
            <a:rPr lang="en-US" dirty="0"/>
            <a:t>It often takes a mix of</a:t>
          </a:r>
        </a:p>
      </dgm:t>
    </dgm:pt>
    <dgm:pt modelId="{61ACB90B-94C3-46D9-AB98-C79107452379}" type="parTrans" cxnId="{EC682269-075B-407B-A69D-427CD5AED786}">
      <dgm:prSet/>
      <dgm:spPr/>
      <dgm:t>
        <a:bodyPr/>
        <a:lstStyle/>
        <a:p>
          <a:endParaRPr lang="en-US"/>
        </a:p>
      </dgm:t>
    </dgm:pt>
    <dgm:pt modelId="{D3DF97C5-F8D4-46AE-93FD-5DE61FD0D3C6}" type="sibTrans" cxnId="{EC682269-075B-407B-A69D-427CD5AED786}">
      <dgm:prSet/>
      <dgm:spPr/>
      <dgm:t>
        <a:bodyPr/>
        <a:lstStyle/>
        <a:p>
          <a:endParaRPr lang="en-US"/>
        </a:p>
      </dgm:t>
    </dgm:pt>
    <dgm:pt modelId="{F8A754EF-39E2-489F-B4C4-66827DF084FE}">
      <dgm:prSet/>
      <dgm:spPr/>
      <dgm:t>
        <a:bodyPr/>
        <a:lstStyle/>
        <a:p>
          <a:r>
            <a:rPr lang="en-US" dirty="0"/>
            <a:t>Talent</a:t>
          </a:r>
        </a:p>
      </dgm:t>
    </dgm:pt>
    <dgm:pt modelId="{C0CC43AB-5BE1-4BB3-A397-D980BA16496B}" type="parTrans" cxnId="{73851FED-119D-40F6-91CF-CDA76BB64B1F}">
      <dgm:prSet/>
      <dgm:spPr/>
      <dgm:t>
        <a:bodyPr/>
        <a:lstStyle/>
        <a:p>
          <a:endParaRPr lang="en-US"/>
        </a:p>
      </dgm:t>
    </dgm:pt>
    <dgm:pt modelId="{6D7A3BA3-036A-4615-92E4-AC58E1689C0D}" type="sibTrans" cxnId="{73851FED-119D-40F6-91CF-CDA76BB64B1F}">
      <dgm:prSet/>
      <dgm:spPr/>
      <dgm:t>
        <a:bodyPr/>
        <a:lstStyle/>
        <a:p>
          <a:endParaRPr lang="en-US"/>
        </a:p>
      </dgm:t>
    </dgm:pt>
    <dgm:pt modelId="{A929FECC-E9BA-4A09-9CEC-28E30A369BFE}">
      <dgm:prSet/>
      <dgm:spPr/>
      <dgm:t>
        <a:bodyPr/>
        <a:lstStyle/>
        <a:p>
          <a:r>
            <a:rPr lang="en-US" dirty="0"/>
            <a:t>Intuition</a:t>
          </a:r>
        </a:p>
      </dgm:t>
    </dgm:pt>
    <dgm:pt modelId="{FBEB0B10-BDF9-427F-ADEA-BCB658FCD2B7}" type="parTrans" cxnId="{3993D502-E58A-4E96-8023-DC12D4255EA5}">
      <dgm:prSet/>
      <dgm:spPr/>
      <dgm:t>
        <a:bodyPr/>
        <a:lstStyle/>
        <a:p>
          <a:endParaRPr lang="en-US"/>
        </a:p>
      </dgm:t>
    </dgm:pt>
    <dgm:pt modelId="{F74794A8-DBF9-448A-8524-FA4C78A638C0}" type="sibTrans" cxnId="{3993D502-E58A-4E96-8023-DC12D4255EA5}">
      <dgm:prSet/>
      <dgm:spPr/>
      <dgm:t>
        <a:bodyPr/>
        <a:lstStyle/>
        <a:p>
          <a:endParaRPr lang="en-US"/>
        </a:p>
      </dgm:t>
    </dgm:pt>
    <dgm:pt modelId="{A3FA5A8E-CE45-4ECA-B5BC-D09926180C59}">
      <dgm:prSet/>
      <dgm:spPr/>
      <dgm:t>
        <a:bodyPr/>
        <a:lstStyle/>
        <a:p>
          <a:r>
            <a:rPr lang="en-US" dirty="0"/>
            <a:t>Hard work</a:t>
          </a:r>
        </a:p>
      </dgm:t>
    </dgm:pt>
    <dgm:pt modelId="{B6043A08-802D-474D-8D39-1A512F2C6993}" type="parTrans" cxnId="{A2F56BEB-45C6-4EDA-9F06-9FCC2740B4A9}">
      <dgm:prSet/>
      <dgm:spPr/>
      <dgm:t>
        <a:bodyPr/>
        <a:lstStyle/>
        <a:p>
          <a:endParaRPr lang="en-US"/>
        </a:p>
      </dgm:t>
    </dgm:pt>
    <dgm:pt modelId="{70C7E4F0-338F-4C08-B1D8-5D413E0BBFD4}" type="sibTrans" cxnId="{A2F56BEB-45C6-4EDA-9F06-9FCC2740B4A9}">
      <dgm:prSet/>
      <dgm:spPr/>
      <dgm:t>
        <a:bodyPr/>
        <a:lstStyle/>
        <a:p>
          <a:endParaRPr lang="en-US"/>
        </a:p>
      </dgm:t>
    </dgm:pt>
    <dgm:pt modelId="{441637CB-E5C4-4C6B-82F3-F218470483C7}">
      <dgm:prSet/>
      <dgm:spPr/>
      <dgm:t>
        <a:bodyPr/>
        <a:lstStyle/>
        <a:p>
          <a:r>
            <a:rPr lang="en-US" dirty="0"/>
            <a:t>Experience</a:t>
          </a:r>
        </a:p>
      </dgm:t>
    </dgm:pt>
    <dgm:pt modelId="{12CE3D28-574A-463F-BC6D-728B01E508DB}" type="parTrans" cxnId="{93BCE624-A267-4121-8B93-DA86F687E016}">
      <dgm:prSet/>
      <dgm:spPr/>
      <dgm:t>
        <a:bodyPr/>
        <a:lstStyle/>
        <a:p>
          <a:endParaRPr lang="en-US"/>
        </a:p>
      </dgm:t>
    </dgm:pt>
    <dgm:pt modelId="{C8099617-50B6-49B6-BDB4-AC8D254AF777}" type="sibTrans" cxnId="{93BCE624-A267-4121-8B93-DA86F687E016}">
      <dgm:prSet/>
      <dgm:spPr/>
      <dgm:t>
        <a:bodyPr/>
        <a:lstStyle/>
        <a:p>
          <a:endParaRPr lang="en-US"/>
        </a:p>
      </dgm:t>
    </dgm:pt>
    <dgm:pt modelId="{A445BB0E-1A8F-4764-BD3F-31658803761A}">
      <dgm:prSet/>
      <dgm:spPr/>
      <dgm:t>
        <a:bodyPr/>
        <a:lstStyle/>
        <a:p>
          <a:r>
            <a:rPr lang="en-US" dirty="0"/>
            <a:t>Luck </a:t>
          </a:r>
        </a:p>
      </dgm:t>
    </dgm:pt>
    <dgm:pt modelId="{D2B011F2-B1D7-4154-8977-178BFEC3FB37}" type="parTrans" cxnId="{E2E994B6-814D-4316-945D-A4F06DAC8D5F}">
      <dgm:prSet/>
      <dgm:spPr/>
      <dgm:t>
        <a:bodyPr/>
        <a:lstStyle/>
        <a:p>
          <a:endParaRPr lang="en-US"/>
        </a:p>
      </dgm:t>
    </dgm:pt>
    <dgm:pt modelId="{F45FFBD7-427C-4408-BEDB-6DF5BFB651C0}" type="sibTrans" cxnId="{E2E994B6-814D-4316-945D-A4F06DAC8D5F}">
      <dgm:prSet/>
      <dgm:spPr/>
      <dgm:t>
        <a:bodyPr/>
        <a:lstStyle/>
        <a:p>
          <a:endParaRPr lang="en-US"/>
        </a:p>
      </dgm:t>
    </dgm:pt>
    <dgm:pt modelId="{580B38EF-95A1-49BF-8CB9-452AD1C779F5}">
      <dgm:prSet/>
      <dgm:spPr/>
      <dgm:t>
        <a:bodyPr/>
        <a:lstStyle/>
        <a:p>
          <a:r>
            <a:rPr lang="en-US" dirty="0"/>
            <a:t>Oftentimes, SWEs can be bashing their heads for days until a little bit of intuition (or inspiration) allows them to find a solution</a:t>
          </a:r>
        </a:p>
      </dgm:t>
    </dgm:pt>
    <dgm:pt modelId="{65DA04E8-A306-473A-B8BD-A2570159DAC3}" type="parTrans" cxnId="{8944CC4D-BDA2-47FC-BBFC-25E0BF4B66E9}">
      <dgm:prSet/>
      <dgm:spPr/>
      <dgm:t>
        <a:bodyPr/>
        <a:lstStyle/>
        <a:p>
          <a:endParaRPr lang="en-US"/>
        </a:p>
      </dgm:t>
    </dgm:pt>
    <dgm:pt modelId="{AD5263E6-4D53-4C64-81A4-AFBAB17386AA}" type="sibTrans" cxnId="{8944CC4D-BDA2-47FC-BBFC-25E0BF4B66E9}">
      <dgm:prSet/>
      <dgm:spPr/>
      <dgm:t>
        <a:bodyPr/>
        <a:lstStyle/>
        <a:p>
          <a:endParaRPr lang="en-US"/>
        </a:p>
      </dgm:t>
    </dgm:pt>
    <dgm:pt modelId="{5970709F-D29B-4505-A8D0-1226148B7F3A}" type="pres">
      <dgm:prSet presAssocID="{A2E49165-D350-4155-8375-2F5D2EBDAB89}" presName="Name0" presStyleCnt="0">
        <dgm:presLayoutVars>
          <dgm:dir/>
          <dgm:animLvl val="lvl"/>
          <dgm:resizeHandles val="exact"/>
        </dgm:presLayoutVars>
      </dgm:prSet>
      <dgm:spPr/>
    </dgm:pt>
    <dgm:pt modelId="{B9BC93DB-7A2A-4DDE-A7E3-5D47C6DBEC95}" type="pres">
      <dgm:prSet presAssocID="{580B38EF-95A1-49BF-8CB9-452AD1C779F5}" presName="boxAndChildren" presStyleCnt="0"/>
      <dgm:spPr/>
    </dgm:pt>
    <dgm:pt modelId="{A129BFCC-EB47-4859-9B5A-76B5A66DC67E}" type="pres">
      <dgm:prSet presAssocID="{580B38EF-95A1-49BF-8CB9-452AD1C779F5}" presName="parentTextBox" presStyleLbl="node1" presStyleIdx="0" presStyleCnt="2"/>
      <dgm:spPr/>
    </dgm:pt>
    <dgm:pt modelId="{F8E18A07-6C63-47DF-91CA-5D73D7D01EDF}" type="pres">
      <dgm:prSet presAssocID="{D3DF97C5-F8D4-46AE-93FD-5DE61FD0D3C6}" presName="sp" presStyleCnt="0"/>
      <dgm:spPr/>
    </dgm:pt>
    <dgm:pt modelId="{80082F43-19AB-45DA-84A7-66BA34B4F851}" type="pres">
      <dgm:prSet presAssocID="{A452FD89-0268-443F-9B0A-2F0988040BC4}" presName="arrowAndChildren" presStyleCnt="0"/>
      <dgm:spPr/>
    </dgm:pt>
    <dgm:pt modelId="{7AD738C2-18F8-4140-8C25-15C6922CCC13}" type="pres">
      <dgm:prSet presAssocID="{A452FD89-0268-443F-9B0A-2F0988040BC4}" presName="parentTextArrow" presStyleLbl="node1" presStyleIdx="0" presStyleCnt="2"/>
      <dgm:spPr/>
    </dgm:pt>
    <dgm:pt modelId="{6F5768FB-E991-4FE3-8AEA-5E970F05B630}" type="pres">
      <dgm:prSet presAssocID="{A452FD89-0268-443F-9B0A-2F0988040BC4}" presName="arrow" presStyleLbl="node1" presStyleIdx="1" presStyleCnt="2"/>
      <dgm:spPr/>
    </dgm:pt>
    <dgm:pt modelId="{153322F0-898A-4C0F-994F-875F728761C7}" type="pres">
      <dgm:prSet presAssocID="{A452FD89-0268-443F-9B0A-2F0988040BC4}" presName="descendantArrow" presStyleCnt="0"/>
      <dgm:spPr/>
    </dgm:pt>
    <dgm:pt modelId="{47763CD8-EDCF-439D-A480-C3B59855E2DC}" type="pres">
      <dgm:prSet presAssocID="{F8A754EF-39E2-489F-B4C4-66827DF084FE}" presName="childTextArrow" presStyleLbl="fgAccFollowNode1" presStyleIdx="0" presStyleCnt="5">
        <dgm:presLayoutVars>
          <dgm:bulletEnabled val="1"/>
        </dgm:presLayoutVars>
      </dgm:prSet>
      <dgm:spPr/>
    </dgm:pt>
    <dgm:pt modelId="{2ABF747A-BBA4-4E30-A779-4F01D3B43DBD}" type="pres">
      <dgm:prSet presAssocID="{A929FECC-E9BA-4A09-9CEC-28E30A369BFE}" presName="childTextArrow" presStyleLbl="fgAccFollowNode1" presStyleIdx="1" presStyleCnt="5">
        <dgm:presLayoutVars>
          <dgm:bulletEnabled val="1"/>
        </dgm:presLayoutVars>
      </dgm:prSet>
      <dgm:spPr/>
    </dgm:pt>
    <dgm:pt modelId="{7EF629B9-3619-4258-BFA9-053BC64075E5}" type="pres">
      <dgm:prSet presAssocID="{A3FA5A8E-CE45-4ECA-B5BC-D09926180C59}" presName="childTextArrow" presStyleLbl="fgAccFollowNode1" presStyleIdx="2" presStyleCnt="5">
        <dgm:presLayoutVars>
          <dgm:bulletEnabled val="1"/>
        </dgm:presLayoutVars>
      </dgm:prSet>
      <dgm:spPr/>
    </dgm:pt>
    <dgm:pt modelId="{B8385109-2B72-40A8-8224-2DD37547346B}" type="pres">
      <dgm:prSet presAssocID="{441637CB-E5C4-4C6B-82F3-F218470483C7}" presName="childTextArrow" presStyleLbl="fgAccFollowNode1" presStyleIdx="3" presStyleCnt="5">
        <dgm:presLayoutVars>
          <dgm:bulletEnabled val="1"/>
        </dgm:presLayoutVars>
      </dgm:prSet>
      <dgm:spPr/>
    </dgm:pt>
    <dgm:pt modelId="{BEF2E2EC-43ED-47F5-9023-51C21EF4D5BF}" type="pres">
      <dgm:prSet presAssocID="{A445BB0E-1A8F-4764-BD3F-31658803761A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993D502-E58A-4E96-8023-DC12D4255EA5}" srcId="{A452FD89-0268-443F-9B0A-2F0988040BC4}" destId="{A929FECC-E9BA-4A09-9CEC-28E30A369BFE}" srcOrd="1" destOrd="0" parTransId="{FBEB0B10-BDF9-427F-ADEA-BCB658FCD2B7}" sibTransId="{F74794A8-DBF9-448A-8524-FA4C78A638C0}"/>
    <dgm:cxn modelId="{93BCE624-A267-4121-8B93-DA86F687E016}" srcId="{A452FD89-0268-443F-9B0A-2F0988040BC4}" destId="{441637CB-E5C4-4C6B-82F3-F218470483C7}" srcOrd="3" destOrd="0" parTransId="{12CE3D28-574A-463F-BC6D-728B01E508DB}" sibTransId="{C8099617-50B6-49B6-BDB4-AC8D254AF777}"/>
    <dgm:cxn modelId="{BB7F7B27-BCCC-44C4-AA68-B6EF27F3F899}" type="presOf" srcId="{A452FD89-0268-443F-9B0A-2F0988040BC4}" destId="{7AD738C2-18F8-4140-8C25-15C6922CCC13}" srcOrd="0" destOrd="0" presId="urn:microsoft.com/office/officeart/2005/8/layout/process4"/>
    <dgm:cxn modelId="{8234D82A-8231-4114-B6B9-BCD8962570F2}" type="presOf" srcId="{A3FA5A8E-CE45-4ECA-B5BC-D09926180C59}" destId="{7EF629B9-3619-4258-BFA9-053BC64075E5}" srcOrd="0" destOrd="0" presId="urn:microsoft.com/office/officeart/2005/8/layout/process4"/>
    <dgm:cxn modelId="{C498FE2F-4029-4285-A733-7F3AFB19952F}" type="presOf" srcId="{A929FECC-E9BA-4A09-9CEC-28E30A369BFE}" destId="{2ABF747A-BBA4-4E30-A779-4F01D3B43DBD}" srcOrd="0" destOrd="0" presId="urn:microsoft.com/office/officeart/2005/8/layout/process4"/>
    <dgm:cxn modelId="{48F15943-CACD-40E9-AFB2-F83C7C1E3405}" type="presOf" srcId="{A452FD89-0268-443F-9B0A-2F0988040BC4}" destId="{6F5768FB-E991-4FE3-8AEA-5E970F05B630}" srcOrd="1" destOrd="0" presId="urn:microsoft.com/office/officeart/2005/8/layout/process4"/>
    <dgm:cxn modelId="{EC682269-075B-407B-A69D-427CD5AED786}" srcId="{A2E49165-D350-4155-8375-2F5D2EBDAB89}" destId="{A452FD89-0268-443F-9B0A-2F0988040BC4}" srcOrd="0" destOrd="0" parTransId="{61ACB90B-94C3-46D9-AB98-C79107452379}" sibTransId="{D3DF97C5-F8D4-46AE-93FD-5DE61FD0D3C6}"/>
    <dgm:cxn modelId="{8944CC4D-BDA2-47FC-BBFC-25E0BF4B66E9}" srcId="{A2E49165-D350-4155-8375-2F5D2EBDAB89}" destId="{580B38EF-95A1-49BF-8CB9-452AD1C779F5}" srcOrd="1" destOrd="0" parTransId="{65DA04E8-A306-473A-B8BD-A2570159DAC3}" sibTransId="{AD5263E6-4D53-4C64-81A4-AFBAB17386AA}"/>
    <dgm:cxn modelId="{1ECDD371-E37C-4A11-B1FB-038F99A536A7}" type="presOf" srcId="{A445BB0E-1A8F-4764-BD3F-31658803761A}" destId="{BEF2E2EC-43ED-47F5-9023-51C21EF4D5BF}" srcOrd="0" destOrd="0" presId="urn:microsoft.com/office/officeart/2005/8/layout/process4"/>
    <dgm:cxn modelId="{321D8779-76B7-47BE-A8F7-CA93150E622E}" type="presOf" srcId="{441637CB-E5C4-4C6B-82F3-F218470483C7}" destId="{B8385109-2B72-40A8-8224-2DD37547346B}" srcOrd="0" destOrd="0" presId="urn:microsoft.com/office/officeart/2005/8/layout/process4"/>
    <dgm:cxn modelId="{C4A0CC93-FF5C-42B0-B767-0FEF4B53C7B4}" type="presOf" srcId="{580B38EF-95A1-49BF-8CB9-452AD1C779F5}" destId="{A129BFCC-EB47-4859-9B5A-76B5A66DC67E}" srcOrd="0" destOrd="0" presId="urn:microsoft.com/office/officeart/2005/8/layout/process4"/>
    <dgm:cxn modelId="{DFD8B9A9-4A48-4C3E-9128-C69F48C41516}" type="presOf" srcId="{F8A754EF-39E2-489F-B4C4-66827DF084FE}" destId="{47763CD8-EDCF-439D-A480-C3B59855E2DC}" srcOrd="0" destOrd="0" presId="urn:microsoft.com/office/officeart/2005/8/layout/process4"/>
    <dgm:cxn modelId="{E2E994B6-814D-4316-945D-A4F06DAC8D5F}" srcId="{A452FD89-0268-443F-9B0A-2F0988040BC4}" destId="{A445BB0E-1A8F-4764-BD3F-31658803761A}" srcOrd="4" destOrd="0" parTransId="{D2B011F2-B1D7-4154-8977-178BFEC3FB37}" sibTransId="{F45FFBD7-427C-4408-BEDB-6DF5BFB651C0}"/>
    <dgm:cxn modelId="{A2F56BEB-45C6-4EDA-9F06-9FCC2740B4A9}" srcId="{A452FD89-0268-443F-9B0A-2F0988040BC4}" destId="{A3FA5A8E-CE45-4ECA-B5BC-D09926180C59}" srcOrd="2" destOrd="0" parTransId="{B6043A08-802D-474D-8D39-1A512F2C6993}" sibTransId="{70C7E4F0-338F-4C08-B1D8-5D413E0BBFD4}"/>
    <dgm:cxn modelId="{73851FED-119D-40F6-91CF-CDA76BB64B1F}" srcId="{A452FD89-0268-443F-9B0A-2F0988040BC4}" destId="{F8A754EF-39E2-489F-B4C4-66827DF084FE}" srcOrd="0" destOrd="0" parTransId="{C0CC43AB-5BE1-4BB3-A397-D980BA16496B}" sibTransId="{6D7A3BA3-036A-4615-92E4-AC58E1689C0D}"/>
    <dgm:cxn modelId="{E637A3F0-B559-4243-B341-ACC7C9667A5C}" type="presOf" srcId="{A2E49165-D350-4155-8375-2F5D2EBDAB89}" destId="{5970709F-D29B-4505-A8D0-1226148B7F3A}" srcOrd="0" destOrd="0" presId="urn:microsoft.com/office/officeart/2005/8/layout/process4"/>
    <dgm:cxn modelId="{B41FFEB1-5E73-4013-859C-85F7BF127DC6}" type="presParOf" srcId="{5970709F-D29B-4505-A8D0-1226148B7F3A}" destId="{B9BC93DB-7A2A-4DDE-A7E3-5D47C6DBEC95}" srcOrd="0" destOrd="0" presId="urn:microsoft.com/office/officeart/2005/8/layout/process4"/>
    <dgm:cxn modelId="{B7B1FD2D-2767-4EFC-A470-7D300C37AFD2}" type="presParOf" srcId="{B9BC93DB-7A2A-4DDE-A7E3-5D47C6DBEC95}" destId="{A129BFCC-EB47-4859-9B5A-76B5A66DC67E}" srcOrd="0" destOrd="0" presId="urn:microsoft.com/office/officeart/2005/8/layout/process4"/>
    <dgm:cxn modelId="{CADFFD17-A81F-46E0-87BC-93186E5729A2}" type="presParOf" srcId="{5970709F-D29B-4505-A8D0-1226148B7F3A}" destId="{F8E18A07-6C63-47DF-91CA-5D73D7D01EDF}" srcOrd="1" destOrd="0" presId="urn:microsoft.com/office/officeart/2005/8/layout/process4"/>
    <dgm:cxn modelId="{F3821F51-69A7-4EB3-BF52-F9A5AF62F7C4}" type="presParOf" srcId="{5970709F-D29B-4505-A8D0-1226148B7F3A}" destId="{80082F43-19AB-45DA-84A7-66BA34B4F851}" srcOrd="2" destOrd="0" presId="urn:microsoft.com/office/officeart/2005/8/layout/process4"/>
    <dgm:cxn modelId="{C2081277-B860-449A-9EEA-A54ADE5A5FE2}" type="presParOf" srcId="{80082F43-19AB-45DA-84A7-66BA34B4F851}" destId="{7AD738C2-18F8-4140-8C25-15C6922CCC13}" srcOrd="0" destOrd="0" presId="urn:microsoft.com/office/officeart/2005/8/layout/process4"/>
    <dgm:cxn modelId="{D70A3CE0-5864-4115-8078-6AF2DE25180A}" type="presParOf" srcId="{80082F43-19AB-45DA-84A7-66BA34B4F851}" destId="{6F5768FB-E991-4FE3-8AEA-5E970F05B630}" srcOrd="1" destOrd="0" presId="urn:microsoft.com/office/officeart/2005/8/layout/process4"/>
    <dgm:cxn modelId="{86890B8B-7555-4843-93A4-9B71246F203C}" type="presParOf" srcId="{80082F43-19AB-45DA-84A7-66BA34B4F851}" destId="{153322F0-898A-4C0F-994F-875F728761C7}" srcOrd="2" destOrd="0" presId="urn:microsoft.com/office/officeart/2005/8/layout/process4"/>
    <dgm:cxn modelId="{EDF5E8A5-CEED-4553-B528-366554CE3632}" type="presParOf" srcId="{153322F0-898A-4C0F-994F-875F728761C7}" destId="{47763CD8-EDCF-439D-A480-C3B59855E2DC}" srcOrd="0" destOrd="0" presId="urn:microsoft.com/office/officeart/2005/8/layout/process4"/>
    <dgm:cxn modelId="{2F627D8A-E0B1-4199-AF7E-C65388F8CB1E}" type="presParOf" srcId="{153322F0-898A-4C0F-994F-875F728761C7}" destId="{2ABF747A-BBA4-4E30-A779-4F01D3B43DBD}" srcOrd="1" destOrd="0" presId="urn:microsoft.com/office/officeart/2005/8/layout/process4"/>
    <dgm:cxn modelId="{FD40ADFF-37C3-4138-BB9E-54EAA4FF5711}" type="presParOf" srcId="{153322F0-898A-4C0F-994F-875F728761C7}" destId="{7EF629B9-3619-4258-BFA9-053BC64075E5}" srcOrd="2" destOrd="0" presId="urn:microsoft.com/office/officeart/2005/8/layout/process4"/>
    <dgm:cxn modelId="{4C09A5D9-8FAF-4D10-9AAD-81ECFA00445D}" type="presParOf" srcId="{153322F0-898A-4C0F-994F-875F728761C7}" destId="{B8385109-2B72-40A8-8224-2DD37547346B}" srcOrd="3" destOrd="0" presId="urn:microsoft.com/office/officeart/2005/8/layout/process4"/>
    <dgm:cxn modelId="{7BBC5272-9C77-4445-A8E5-EDFC0E248FB6}" type="presParOf" srcId="{153322F0-898A-4C0F-994F-875F728761C7}" destId="{BEF2E2EC-43ED-47F5-9023-51C21EF4D5BF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F9226D-B4E3-4592-B490-1EA72AB3F7E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6D8A7D-81B5-44C0-A6D4-BF908048C722}">
      <dgm:prSet custT="1"/>
      <dgm:spPr/>
      <dgm:t>
        <a:bodyPr/>
        <a:lstStyle/>
        <a:p>
          <a:pPr>
            <a:defRPr cap="all"/>
          </a:pPr>
          <a:r>
            <a:rPr lang="en-US" sz="2400" dirty="0"/>
            <a:t>Correctness: which inputs would return valid results?</a:t>
          </a:r>
        </a:p>
      </dgm:t>
    </dgm:pt>
    <dgm:pt modelId="{83D65241-6FAF-4B85-A72A-8BDD52DB87EE}" type="parTrans" cxnId="{795E4836-3B0A-4404-B946-112C023DAD5F}">
      <dgm:prSet/>
      <dgm:spPr/>
      <dgm:t>
        <a:bodyPr/>
        <a:lstStyle/>
        <a:p>
          <a:endParaRPr lang="en-US" sz="3600"/>
        </a:p>
      </dgm:t>
    </dgm:pt>
    <dgm:pt modelId="{80FB0479-73C5-4FC8-BBC1-3D4184C3B844}" type="sibTrans" cxnId="{795E4836-3B0A-4404-B946-112C023DAD5F}">
      <dgm:prSet/>
      <dgm:spPr/>
      <dgm:t>
        <a:bodyPr/>
        <a:lstStyle/>
        <a:p>
          <a:endParaRPr lang="en-US" sz="3600"/>
        </a:p>
      </dgm:t>
    </dgm:pt>
    <dgm:pt modelId="{C2CF25D6-DD0B-483E-9DD9-76156EE0B8DF}">
      <dgm:prSet custT="1"/>
      <dgm:spPr/>
      <dgm:t>
        <a:bodyPr/>
        <a:lstStyle/>
        <a:p>
          <a:pPr>
            <a:defRPr cap="all"/>
          </a:pPr>
          <a:r>
            <a:rPr lang="en-US" sz="2400" dirty="0"/>
            <a:t>Complexity: what are the time/space costs of running the algorithm?</a:t>
          </a:r>
        </a:p>
      </dgm:t>
    </dgm:pt>
    <dgm:pt modelId="{847D549E-C12C-42BB-A291-5806CBA16438}" type="parTrans" cxnId="{121072D4-A225-415A-829B-EA698DF697FE}">
      <dgm:prSet/>
      <dgm:spPr/>
      <dgm:t>
        <a:bodyPr/>
        <a:lstStyle/>
        <a:p>
          <a:endParaRPr lang="en-US" sz="3600"/>
        </a:p>
      </dgm:t>
    </dgm:pt>
    <dgm:pt modelId="{0D254A8C-AB42-4EFE-9D41-3967945BC0E7}" type="sibTrans" cxnId="{121072D4-A225-415A-829B-EA698DF697FE}">
      <dgm:prSet/>
      <dgm:spPr/>
      <dgm:t>
        <a:bodyPr/>
        <a:lstStyle/>
        <a:p>
          <a:endParaRPr lang="en-US" sz="3600"/>
        </a:p>
      </dgm:t>
    </dgm:pt>
    <dgm:pt modelId="{1CBFB800-E49C-42B6-AF75-577C22A96109}">
      <dgm:prSet custT="1"/>
      <dgm:spPr/>
      <dgm:t>
        <a:bodyPr/>
        <a:lstStyle/>
        <a:p>
          <a:pPr>
            <a:defRPr cap="all"/>
          </a:pPr>
          <a:r>
            <a:rPr lang="en-US" sz="2400" dirty="0"/>
            <a:t>Scalability: does the efficiency change with different input sizes?</a:t>
          </a:r>
        </a:p>
      </dgm:t>
    </dgm:pt>
    <dgm:pt modelId="{374BF9B2-9BE4-4C25-B93F-02221FA81FAD}" type="parTrans" cxnId="{DD76F554-F7F8-4E49-B34E-BF58D7A9E14A}">
      <dgm:prSet/>
      <dgm:spPr/>
      <dgm:t>
        <a:bodyPr/>
        <a:lstStyle/>
        <a:p>
          <a:endParaRPr lang="en-US" sz="3600"/>
        </a:p>
      </dgm:t>
    </dgm:pt>
    <dgm:pt modelId="{213FBA47-E7FB-4EE4-BE79-6E1DF511DA49}" type="sibTrans" cxnId="{DD76F554-F7F8-4E49-B34E-BF58D7A9E14A}">
      <dgm:prSet/>
      <dgm:spPr/>
      <dgm:t>
        <a:bodyPr/>
        <a:lstStyle/>
        <a:p>
          <a:endParaRPr lang="en-US" sz="3600"/>
        </a:p>
      </dgm:t>
    </dgm:pt>
    <dgm:pt modelId="{67593B59-32CF-4E62-BE7B-36B215CA160E}">
      <dgm:prSet custT="1"/>
      <dgm:spPr/>
      <dgm:t>
        <a:bodyPr/>
        <a:lstStyle/>
        <a:p>
          <a:pPr>
            <a:defRPr cap="all"/>
          </a:pPr>
          <a:r>
            <a:rPr lang="en-US" sz="2400" dirty="0"/>
            <a:t>Limitations: when is this algorithm no longer correct/inefficient?</a:t>
          </a:r>
        </a:p>
      </dgm:t>
    </dgm:pt>
    <dgm:pt modelId="{5B2AA2D3-DE7C-4D6C-8115-2BC4A79F8A7E}" type="parTrans" cxnId="{B40DC294-BCAD-4591-B779-33205481AE98}">
      <dgm:prSet/>
      <dgm:spPr/>
      <dgm:t>
        <a:bodyPr/>
        <a:lstStyle/>
        <a:p>
          <a:endParaRPr lang="en-US" sz="3600"/>
        </a:p>
      </dgm:t>
    </dgm:pt>
    <dgm:pt modelId="{9192C550-CF47-4669-818E-C0CADDCFE4DB}" type="sibTrans" cxnId="{B40DC294-BCAD-4591-B779-33205481AE98}">
      <dgm:prSet/>
      <dgm:spPr/>
      <dgm:t>
        <a:bodyPr/>
        <a:lstStyle/>
        <a:p>
          <a:endParaRPr lang="en-US" sz="3600"/>
        </a:p>
      </dgm:t>
    </dgm:pt>
    <dgm:pt modelId="{2B7C9B73-8D4D-4F48-8525-7E12CB1937F3}">
      <dgm:prSet custT="1"/>
      <dgm:spPr/>
      <dgm:t>
        <a:bodyPr/>
        <a:lstStyle/>
        <a:p>
          <a:pPr>
            <a:defRPr cap="all"/>
          </a:pPr>
          <a:r>
            <a:rPr lang="en-US" sz="2400" dirty="0"/>
            <a:t>Optimality: what is the approximately optimal solution and does the algorithm achieve it?</a:t>
          </a:r>
        </a:p>
      </dgm:t>
    </dgm:pt>
    <dgm:pt modelId="{A9ABE613-43CE-499E-B30D-498F7AA4D6D3}" type="parTrans" cxnId="{E77B0304-103D-4915-83E7-04FB3D7B2491}">
      <dgm:prSet/>
      <dgm:spPr/>
      <dgm:t>
        <a:bodyPr/>
        <a:lstStyle/>
        <a:p>
          <a:endParaRPr lang="en-US" sz="3600"/>
        </a:p>
      </dgm:t>
    </dgm:pt>
    <dgm:pt modelId="{01445BD7-605A-4550-8D10-2CD6EA02F762}" type="sibTrans" cxnId="{E77B0304-103D-4915-83E7-04FB3D7B2491}">
      <dgm:prSet/>
      <dgm:spPr/>
      <dgm:t>
        <a:bodyPr/>
        <a:lstStyle/>
        <a:p>
          <a:endParaRPr lang="en-US" sz="3600"/>
        </a:p>
      </dgm:t>
    </dgm:pt>
    <dgm:pt modelId="{79D9C2E5-E8BD-45D4-AB23-265BB39042FA}" type="pres">
      <dgm:prSet presAssocID="{DEF9226D-B4E3-4592-B490-1EA72AB3F7E6}" presName="root" presStyleCnt="0">
        <dgm:presLayoutVars>
          <dgm:dir/>
          <dgm:resizeHandles val="exact"/>
        </dgm:presLayoutVars>
      </dgm:prSet>
      <dgm:spPr/>
    </dgm:pt>
    <dgm:pt modelId="{E1C7C6E0-5EFE-4B4B-96AE-09481A210BDC}" type="pres">
      <dgm:prSet presAssocID="{946D8A7D-81B5-44C0-A6D4-BF908048C722}" presName="compNode" presStyleCnt="0"/>
      <dgm:spPr/>
    </dgm:pt>
    <dgm:pt modelId="{EF812B73-3FA3-41B2-A817-D1A7F5217B16}" type="pres">
      <dgm:prSet presAssocID="{946D8A7D-81B5-44C0-A6D4-BF908048C722}" presName="iconBgRect" presStyleLbl="bgShp" presStyleIdx="0" presStyleCnt="5"/>
      <dgm:spPr/>
    </dgm:pt>
    <dgm:pt modelId="{BA40557F-3EEF-40D5-9336-B81D8FBBF0B0}" type="pres">
      <dgm:prSet presAssocID="{946D8A7D-81B5-44C0-A6D4-BF908048C7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C89283-F165-48A7-A8FC-52B5DB70926F}" type="pres">
      <dgm:prSet presAssocID="{946D8A7D-81B5-44C0-A6D4-BF908048C722}" presName="spaceRect" presStyleCnt="0"/>
      <dgm:spPr/>
    </dgm:pt>
    <dgm:pt modelId="{F5AFDD9A-8C08-43B4-AA63-E65DA2444ED3}" type="pres">
      <dgm:prSet presAssocID="{946D8A7D-81B5-44C0-A6D4-BF908048C722}" presName="textRect" presStyleLbl="revTx" presStyleIdx="0" presStyleCnt="5">
        <dgm:presLayoutVars>
          <dgm:chMax val="1"/>
          <dgm:chPref val="1"/>
        </dgm:presLayoutVars>
      </dgm:prSet>
      <dgm:spPr/>
    </dgm:pt>
    <dgm:pt modelId="{95EA20D3-23CB-4625-92D7-584BA9ACEC65}" type="pres">
      <dgm:prSet presAssocID="{80FB0479-73C5-4FC8-BBC1-3D4184C3B844}" presName="sibTrans" presStyleCnt="0"/>
      <dgm:spPr/>
    </dgm:pt>
    <dgm:pt modelId="{E3DA12B4-D978-4D5E-8B0F-413BE70DCE20}" type="pres">
      <dgm:prSet presAssocID="{C2CF25D6-DD0B-483E-9DD9-76156EE0B8DF}" presName="compNode" presStyleCnt="0"/>
      <dgm:spPr/>
    </dgm:pt>
    <dgm:pt modelId="{D7872987-B6BD-4FA3-9A62-252EEEEE1DD1}" type="pres">
      <dgm:prSet presAssocID="{C2CF25D6-DD0B-483E-9DD9-76156EE0B8DF}" presName="iconBgRect" presStyleLbl="bgShp" presStyleIdx="1" presStyleCnt="5"/>
      <dgm:spPr/>
    </dgm:pt>
    <dgm:pt modelId="{ADF5F4A8-5617-4EF4-A2B9-CFAB96704735}" type="pres">
      <dgm:prSet presAssocID="{C2CF25D6-DD0B-483E-9DD9-76156EE0B8D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833ACA2-EADB-4EC4-9930-A18CD1164095}" type="pres">
      <dgm:prSet presAssocID="{C2CF25D6-DD0B-483E-9DD9-76156EE0B8DF}" presName="spaceRect" presStyleCnt="0"/>
      <dgm:spPr/>
    </dgm:pt>
    <dgm:pt modelId="{77D70B9A-794E-43D0-929A-CCD18517A363}" type="pres">
      <dgm:prSet presAssocID="{C2CF25D6-DD0B-483E-9DD9-76156EE0B8DF}" presName="textRect" presStyleLbl="revTx" presStyleIdx="1" presStyleCnt="5">
        <dgm:presLayoutVars>
          <dgm:chMax val="1"/>
          <dgm:chPref val="1"/>
        </dgm:presLayoutVars>
      </dgm:prSet>
      <dgm:spPr/>
    </dgm:pt>
    <dgm:pt modelId="{14CA295C-9539-4D7D-80F0-A4BFC555F244}" type="pres">
      <dgm:prSet presAssocID="{0D254A8C-AB42-4EFE-9D41-3967945BC0E7}" presName="sibTrans" presStyleCnt="0"/>
      <dgm:spPr/>
    </dgm:pt>
    <dgm:pt modelId="{D1F7BC2F-56C3-4154-9B38-888EAE660AB7}" type="pres">
      <dgm:prSet presAssocID="{1CBFB800-E49C-42B6-AF75-577C22A96109}" presName="compNode" presStyleCnt="0"/>
      <dgm:spPr/>
    </dgm:pt>
    <dgm:pt modelId="{5893D6C6-FB5D-48CE-999B-4BD91164A1BB}" type="pres">
      <dgm:prSet presAssocID="{1CBFB800-E49C-42B6-AF75-577C22A96109}" presName="iconBgRect" presStyleLbl="bgShp" presStyleIdx="2" presStyleCnt="5"/>
      <dgm:spPr/>
    </dgm:pt>
    <dgm:pt modelId="{28762710-883B-4729-B996-919208E837D9}" type="pres">
      <dgm:prSet presAssocID="{1CBFB800-E49C-42B6-AF75-577C22A9610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E865D1B-60C7-4E1C-81D0-91F93075CB3D}" type="pres">
      <dgm:prSet presAssocID="{1CBFB800-E49C-42B6-AF75-577C22A96109}" presName="spaceRect" presStyleCnt="0"/>
      <dgm:spPr/>
    </dgm:pt>
    <dgm:pt modelId="{7D0DAB14-8873-41B1-8DCD-68824EC09A17}" type="pres">
      <dgm:prSet presAssocID="{1CBFB800-E49C-42B6-AF75-577C22A96109}" presName="textRect" presStyleLbl="revTx" presStyleIdx="2" presStyleCnt="5">
        <dgm:presLayoutVars>
          <dgm:chMax val="1"/>
          <dgm:chPref val="1"/>
        </dgm:presLayoutVars>
      </dgm:prSet>
      <dgm:spPr/>
    </dgm:pt>
    <dgm:pt modelId="{B811D9AA-AF62-4508-BF5D-F451C05A5336}" type="pres">
      <dgm:prSet presAssocID="{213FBA47-E7FB-4EE4-BE79-6E1DF511DA49}" presName="sibTrans" presStyleCnt="0"/>
      <dgm:spPr/>
    </dgm:pt>
    <dgm:pt modelId="{DFE99BEF-86D1-4D4E-9AE8-722025FDEB19}" type="pres">
      <dgm:prSet presAssocID="{67593B59-32CF-4E62-BE7B-36B215CA160E}" presName="compNode" presStyleCnt="0"/>
      <dgm:spPr/>
    </dgm:pt>
    <dgm:pt modelId="{FE280F96-B088-49F4-AB8D-8F071F8D13E4}" type="pres">
      <dgm:prSet presAssocID="{67593B59-32CF-4E62-BE7B-36B215CA160E}" presName="iconBgRect" presStyleLbl="bgShp" presStyleIdx="3" presStyleCnt="5"/>
      <dgm:spPr/>
    </dgm:pt>
    <dgm:pt modelId="{508F6DDD-8144-4677-AE24-987C35518F6C}" type="pres">
      <dgm:prSet presAssocID="{67593B59-32CF-4E62-BE7B-36B215CA160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1262733-CBEC-452D-9206-095CE47A2F40}" type="pres">
      <dgm:prSet presAssocID="{67593B59-32CF-4E62-BE7B-36B215CA160E}" presName="spaceRect" presStyleCnt="0"/>
      <dgm:spPr/>
    </dgm:pt>
    <dgm:pt modelId="{BF062119-0F1B-458F-BF14-F58CF32DEB93}" type="pres">
      <dgm:prSet presAssocID="{67593B59-32CF-4E62-BE7B-36B215CA160E}" presName="textRect" presStyleLbl="revTx" presStyleIdx="3" presStyleCnt="5">
        <dgm:presLayoutVars>
          <dgm:chMax val="1"/>
          <dgm:chPref val="1"/>
        </dgm:presLayoutVars>
      </dgm:prSet>
      <dgm:spPr/>
    </dgm:pt>
    <dgm:pt modelId="{82AC6B07-1CBD-49C2-A4E4-AFD9731A7C29}" type="pres">
      <dgm:prSet presAssocID="{9192C550-CF47-4669-818E-C0CADDCFE4DB}" presName="sibTrans" presStyleCnt="0"/>
      <dgm:spPr/>
    </dgm:pt>
    <dgm:pt modelId="{ADC0B9E9-99EA-4AB3-BA36-1723ECBBD716}" type="pres">
      <dgm:prSet presAssocID="{2B7C9B73-8D4D-4F48-8525-7E12CB1937F3}" presName="compNode" presStyleCnt="0"/>
      <dgm:spPr/>
    </dgm:pt>
    <dgm:pt modelId="{0D7807B7-E555-4958-9BFA-A517EE765AD7}" type="pres">
      <dgm:prSet presAssocID="{2B7C9B73-8D4D-4F48-8525-7E12CB1937F3}" presName="iconBgRect" presStyleLbl="bgShp" presStyleIdx="4" presStyleCnt="5"/>
      <dgm:spPr/>
    </dgm:pt>
    <dgm:pt modelId="{2DA81EE3-AB85-4173-B9DA-F9E4A13DCE46}" type="pres">
      <dgm:prSet presAssocID="{2B7C9B73-8D4D-4F48-8525-7E12CB1937F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07F0982-5039-4F74-8742-8447131885F3}" type="pres">
      <dgm:prSet presAssocID="{2B7C9B73-8D4D-4F48-8525-7E12CB1937F3}" presName="spaceRect" presStyleCnt="0"/>
      <dgm:spPr/>
    </dgm:pt>
    <dgm:pt modelId="{A97030AB-D5E1-4318-BC04-A9A401B065CC}" type="pres">
      <dgm:prSet presAssocID="{2B7C9B73-8D4D-4F48-8525-7E12CB1937F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77B0304-103D-4915-83E7-04FB3D7B2491}" srcId="{DEF9226D-B4E3-4592-B490-1EA72AB3F7E6}" destId="{2B7C9B73-8D4D-4F48-8525-7E12CB1937F3}" srcOrd="4" destOrd="0" parTransId="{A9ABE613-43CE-499E-B30D-498F7AA4D6D3}" sibTransId="{01445BD7-605A-4550-8D10-2CD6EA02F762}"/>
    <dgm:cxn modelId="{E60FD70A-26BC-4058-9553-BF84AABB15F1}" type="presOf" srcId="{DEF9226D-B4E3-4592-B490-1EA72AB3F7E6}" destId="{79D9C2E5-E8BD-45D4-AB23-265BB39042FA}" srcOrd="0" destOrd="0" presId="urn:microsoft.com/office/officeart/2018/5/layout/IconCircleLabelList"/>
    <dgm:cxn modelId="{795E4836-3B0A-4404-B946-112C023DAD5F}" srcId="{DEF9226D-B4E3-4592-B490-1EA72AB3F7E6}" destId="{946D8A7D-81B5-44C0-A6D4-BF908048C722}" srcOrd="0" destOrd="0" parTransId="{83D65241-6FAF-4B85-A72A-8BDD52DB87EE}" sibTransId="{80FB0479-73C5-4FC8-BBC1-3D4184C3B844}"/>
    <dgm:cxn modelId="{DD76F554-F7F8-4E49-B34E-BF58D7A9E14A}" srcId="{DEF9226D-B4E3-4592-B490-1EA72AB3F7E6}" destId="{1CBFB800-E49C-42B6-AF75-577C22A96109}" srcOrd="2" destOrd="0" parTransId="{374BF9B2-9BE4-4C25-B93F-02221FA81FAD}" sibTransId="{213FBA47-E7FB-4EE4-BE79-6E1DF511DA49}"/>
    <dgm:cxn modelId="{C26C6C80-11FD-4FB5-90EE-DE3D38EDC2AD}" type="presOf" srcId="{1CBFB800-E49C-42B6-AF75-577C22A96109}" destId="{7D0DAB14-8873-41B1-8DCD-68824EC09A17}" srcOrd="0" destOrd="0" presId="urn:microsoft.com/office/officeart/2018/5/layout/IconCircleLabelList"/>
    <dgm:cxn modelId="{7544A589-21EF-4CB5-A2AB-081B258F4394}" type="presOf" srcId="{67593B59-32CF-4E62-BE7B-36B215CA160E}" destId="{BF062119-0F1B-458F-BF14-F58CF32DEB93}" srcOrd="0" destOrd="0" presId="urn:microsoft.com/office/officeart/2018/5/layout/IconCircleLabelList"/>
    <dgm:cxn modelId="{B40DC294-BCAD-4591-B779-33205481AE98}" srcId="{DEF9226D-B4E3-4592-B490-1EA72AB3F7E6}" destId="{67593B59-32CF-4E62-BE7B-36B215CA160E}" srcOrd="3" destOrd="0" parTransId="{5B2AA2D3-DE7C-4D6C-8115-2BC4A79F8A7E}" sibTransId="{9192C550-CF47-4669-818E-C0CADDCFE4DB}"/>
    <dgm:cxn modelId="{468C75A1-82CA-4FA0-B1D3-D1C77562AA1A}" type="presOf" srcId="{C2CF25D6-DD0B-483E-9DD9-76156EE0B8DF}" destId="{77D70B9A-794E-43D0-929A-CCD18517A363}" srcOrd="0" destOrd="0" presId="urn:microsoft.com/office/officeart/2018/5/layout/IconCircleLabelList"/>
    <dgm:cxn modelId="{9FDFE0B5-96EB-4342-B09A-78DAF1AE4312}" type="presOf" srcId="{2B7C9B73-8D4D-4F48-8525-7E12CB1937F3}" destId="{A97030AB-D5E1-4318-BC04-A9A401B065CC}" srcOrd="0" destOrd="0" presId="urn:microsoft.com/office/officeart/2018/5/layout/IconCircleLabelList"/>
    <dgm:cxn modelId="{121072D4-A225-415A-829B-EA698DF697FE}" srcId="{DEF9226D-B4E3-4592-B490-1EA72AB3F7E6}" destId="{C2CF25D6-DD0B-483E-9DD9-76156EE0B8DF}" srcOrd="1" destOrd="0" parTransId="{847D549E-C12C-42BB-A291-5806CBA16438}" sibTransId="{0D254A8C-AB42-4EFE-9D41-3967945BC0E7}"/>
    <dgm:cxn modelId="{379401E0-8A9C-431A-9A9F-C568E84B4E8E}" type="presOf" srcId="{946D8A7D-81B5-44C0-A6D4-BF908048C722}" destId="{F5AFDD9A-8C08-43B4-AA63-E65DA2444ED3}" srcOrd="0" destOrd="0" presId="urn:microsoft.com/office/officeart/2018/5/layout/IconCircleLabelList"/>
    <dgm:cxn modelId="{26F9ED88-BC38-4495-B1DC-8F5EC6ED7C1E}" type="presParOf" srcId="{79D9C2E5-E8BD-45D4-AB23-265BB39042FA}" destId="{E1C7C6E0-5EFE-4B4B-96AE-09481A210BDC}" srcOrd="0" destOrd="0" presId="urn:microsoft.com/office/officeart/2018/5/layout/IconCircleLabelList"/>
    <dgm:cxn modelId="{8588F415-FD52-4129-BAB0-5ED571BF5E85}" type="presParOf" srcId="{E1C7C6E0-5EFE-4B4B-96AE-09481A210BDC}" destId="{EF812B73-3FA3-41B2-A817-D1A7F5217B16}" srcOrd="0" destOrd="0" presId="urn:microsoft.com/office/officeart/2018/5/layout/IconCircleLabelList"/>
    <dgm:cxn modelId="{F69D40FA-9430-4A38-8266-B275D9A0B548}" type="presParOf" srcId="{E1C7C6E0-5EFE-4B4B-96AE-09481A210BDC}" destId="{BA40557F-3EEF-40D5-9336-B81D8FBBF0B0}" srcOrd="1" destOrd="0" presId="urn:microsoft.com/office/officeart/2018/5/layout/IconCircleLabelList"/>
    <dgm:cxn modelId="{EC5ED122-D6DD-4193-AE93-203EA7D70640}" type="presParOf" srcId="{E1C7C6E0-5EFE-4B4B-96AE-09481A210BDC}" destId="{93C89283-F165-48A7-A8FC-52B5DB70926F}" srcOrd="2" destOrd="0" presId="urn:microsoft.com/office/officeart/2018/5/layout/IconCircleLabelList"/>
    <dgm:cxn modelId="{196E7D50-8E41-47CE-8403-D61BD6CC6C67}" type="presParOf" srcId="{E1C7C6E0-5EFE-4B4B-96AE-09481A210BDC}" destId="{F5AFDD9A-8C08-43B4-AA63-E65DA2444ED3}" srcOrd="3" destOrd="0" presId="urn:microsoft.com/office/officeart/2018/5/layout/IconCircleLabelList"/>
    <dgm:cxn modelId="{CB9B12D8-A78F-4081-B47E-6A3B52BAB5F5}" type="presParOf" srcId="{79D9C2E5-E8BD-45D4-AB23-265BB39042FA}" destId="{95EA20D3-23CB-4625-92D7-584BA9ACEC65}" srcOrd="1" destOrd="0" presId="urn:microsoft.com/office/officeart/2018/5/layout/IconCircleLabelList"/>
    <dgm:cxn modelId="{1B4E8463-75D0-41BF-829F-E2167BFE74C3}" type="presParOf" srcId="{79D9C2E5-E8BD-45D4-AB23-265BB39042FA}" destId="{E3DA12B4-D978-4D5E-8B0F-413BE70DCE20}" srcOrd="2" destOrd="0" presId="urn:microsoft.com/office/officeart/2018/5/layout/IconCircleLabelList"/>
    <dgm:cxn modelId="{0A8F563E-8FEF-4B9E-B221-337A239A5F05}" type="presParOf" srcId="{E3DA12B4-D978-4D5E-8B0F-413BE70DCE20}" destId="{D7872987-B6BD-4FA3-9A62-252EEEEE1DD1}" srcOrd="0" destOrd="0" presId="urn:microsoft.com/office/officeart/2018/5/layout/IconCircleLabelList"/>
    <dgm:cxn modelId="{F54F0935-D06B-4EEB-A0BA-0FC809D9B1E8}" type="presParOf" srcId="{E3DA12B4-D978-4D5E-8B0F-413BE70DCE20}" destId="{ADF5F4A8-5617-4EF4-A2B9-CFAB96704735}" srcOrd="1" destOrd="0" presId="urn:microsoft.com/office/officeart/2018/5/layout/IconCircleLabelList"/>
    <dgm:cxn modelId="{4AEF92E4-DC01-4875-A1DA-6B4F9B86694B}" type="presParOf" srcId="{E3DA12B4-D978-4D5E-8B0F-413BE70DCE20}" destId="{6833ACA2-EADB-4EC4-9930-A18CD1164095}" srcOrd="2" destOrd="0" presId="urn:microsoft.com/office/officeart/2018/5/layout/IconCircleLabelList"/>
    <dgm:cxn modelId="{5E7ED50F-D705-4ACB-BCCE-7D8232495108}" type="presParOf" srcId="{E3DA12B4-D978-4D5E-8B0F-413BE70DCE20}" destId="{77D70B9A-794E-43D0-929A-CCD18517A363}" srcOrd="3" destOrd="0" presId="urn:microsoft.com/office/officeart/2018/5/layout/IconCircleLabelList"/>
    <dgm:cxn modelId="{9E3C45DA-52C6-4418-A978-243303C569AC}" type="presParOf" srcId="{79D9C2E5-E8BD-45D4-AB23-265BB39042FA}" destId="{14CA295C-9539-4D7D-80F0-A4BFC555F244}" srcOrd="3" destOrd="0" presId="urn:microsoft.com/office/officeart/2018/5/layout/IconCircleLabelList"/>
    <dgm:cxn modelId="{E9650C85-DB86-43E7-80D4-C114D8F7A023}" type="presParOf" srcId="{79D9C2E5-E8BD-45D4-AB23-265BB39042FA}" destId="{D1F7BC2F-56C3-4154-9B38-888EAE660AB7}" srcOrd="4" destOrd="0" presId="urn:microsoft.com/office/officeart/2018/5/layout/IconCircleLabelList"/>
    <dgm:cxn modelId="{CD9F8D8F-2071-4946-BF13-601276B1709E}" type="presParOf" srcId="{D1F7BC2F-56C3-4154-9B38-888EAE660AB7}" destId="{5893D6C6-FB5D-48CE-999B-4BD91164A1BB}" srcOrd="0" destOrd="0" presId="urn:microsoft.com/office/officeart/2018/5/layout/IconCircleLabelList"/>
    <dgm:cxn modelId="{F0AA0AFA-C1FC-40A1-9FBD-DBE109C83B52}" type="presParOf" srcId="{D1F7BC2F-56C3-4154-9B38-888EAE660AB7}" destId="{28762710-883B-4729-B996-919208E837D9}" srcOrd="1" destOrd="0" presId="urn:microsoft.com/office/officeart/2018/5/layout/IconCircleLabelList"/>
    <dgm:cxn modelId="{DC212844-872B-4A60-93AA-561F6CF34F13}" type="presParOf" srcId="{D1F7BC2F-56C3-4154-9B38-888EAE660AB7}" destId="{4E865D1B-60C7-4E1C-81D0-91F93075CB3D}" srcOrd="2" destOrd="0" presId="urn:microsoft.com/office/officeart/2018/5/layout/IconCircleLabelList"/>
    <dgm:cxn modelId="{29AC9F8D-A106-4EEE-A5CF-B422AF87B94A}" type="presParOf" srcId="{D1F7BC2F-56C3-4154-9B38-888EAE660AB7}" destId="{7D0DAB14-8873-41B1-8DCD-68824EC09A17}" srcOrd="3" destOrd="0" presId="urn:microsoft.com/office/officeart/2018/5/layout/IconCircleLabelList"/>
    <dgm:cxn modelId="{96C4F3BD-2A1C-4FB3-91F9-0B72BE56AC69}" type="presParOf" srcId="{79D9C2E5-E8BD-45D4-AB23-265BB39042FA}" destId="{B811D9AA-AF62-4508-BF5D-F451C05A5336}" srcOrd="5" destOrd="0" presId="urn:microsoft.com/office/officeart/2018/5/layout/IconCircleLabelList"/>
    <dgm:cxn modelId="{A608AE6E-800D-4F2E-AD34-ADD9117DA31C}" type="presParOf" srcId="{79D9C2E5-E8BD-45D4-AB23-265BB39042FA}" destId="{DFE99BEF-86D1-4D4E-9AE8-722025FDEB19}" srcOrd="6" destOrd="0" presId="urn:microsoft.com/office/officeart/2018/5/layout/IconCircleLabelList"/>
    <dgm:cxn modelId="{0966DC1A-FAEF-4CB3-81AF-B751AC618CE3}" type="presParOf" srcId="{DFE99BEF-86D1-4D4E-9AE8-722025FDEB19}" destId="{FE280F96-B088-49F4-AB8D-8F071F8D13E4}" srcOrd="0" destOrd="0" presId="urn:microsoft.com/office/officeart/2018/5/layout/IconCircleLabelList"/>
    <dgm:cxn modelId="{34C70A39-F4DB-450A-863E-BEC29BFE1F0A}" type="presParOf" srcId="{DFE99BEF-86D1-4D4E-9AE8-722025FDEB19}" destId="{508F6DDD-8144-4677-AE24-987C35518F6C}" srcOrd="1" destOrd="0" presId="urn:microsoft.com/office/officeart/2018/5/layout/IconCircleLabelList"/>
    <dgm:cxn modelId="{AF7AB9BE-98B6-472C-A13D-415D48730984}" type="presParOf" srcId="{DFE99BEF-86D1-4D4E-9AE8-722025FDEB19}" destId="{71262733-CBEC-452D-9206-095CE47A2F40}" srcOrd="2" destOrd="0" presId="urn:microsoft.com/office/officeart/2018/5/layout/IconCircleLabelList"/>
    <dgm:cxn modelId="{E26B2864-FDC8-43AA-879F-FCD0A1B995DD}" type="presParOf" srcId="{DFE99BEF-86D1-4D4E-9AE8-722025FDEB19}" destId="{BF062119-0F1B-458F-BF14-F58CF32DEB93}" srcOrd="3" destOrd="0" presId="urn:microsoft.com/office/officeart/2018/5/layout/IconCircleLabelList"/>
    <dgm:cxn modelId="{5EE3D0D1-B27B-4C1E-B26A-10FFC4BBC976}" type="presParOf" srcId="{79D9C2E5-E8BD-45D4-AB23-265BB39042FA}" destId="{82AC6B07-1CBD-49C2-A4E4-AFD9731A7C29}" srcOrd="7" destOrd="0" presId="urn:microsoft.com/office/officeart/2018/5/layout/IconCircleLabelList"/>
    <dgm:cxn modelId="{132EF91A-F66A-41FA-9030-DFD02D7730B9}" type="presParOf" srcId="{79D9C2E5-E8BD-45D4-AB23-265BB39042FA}" destId="{ADC0B9E9-99EA-4AB3-BA36-1723ECBBD716}" srcOrd="8" destOrd="0" presId="urn:microsoft.com/office/officeart/2018/5/layout/IconCircleLabelList"/>
    <dgm:cxn modelId="{D3336FA1-4AD9-4F03-A97C-E1E9804CF89B}" type="presParOf" srcId="{ADC0B9E9-99EA-4AB3-BA36-1723ECBBD716}" destId="{0D7807B7-E555-4958-9BFA-A517EE765AD7}" srcOrd="0" destOrd="0" presId="urn:microsoft.com/office/officeart/2018/5/layout/IconCircleLabelList"/>
    <dgm:cxn modelId="{6D95DA42-67DA-4589-BB04-4445792DC3EE}" type="presParOf" srcId="{ADC0B9E9-99EA-4AB3-BA36-1723ECBBD716}" destId="{2DA81EE3-AB85-4173-B9DA-F9E4A13DCE46}" srcOrd="1" destOrd="0" presId="urn:microsoft.com/office/officeart/2018/5/layout/IconCircleLabelList"/>
    <dgm:cxn modelId="{6B417887-A85D-4350-9FB2-61486F4FD285}" type="presParOf" srcId="{ADC0B9E9-99EA-4AB3-BA36-1723ECBBD716}" destId="{307F0982-5039-4F74-8742-8447131885F3}" srcOrd="2" destOrd="0" presId="urn:microsoft.com/office/officeart/2018/5/layout/IconCircleLabelList"/>
    <dgm:cxn modelId="{6C7EA8FA-4ADF-4070-A52F-B1447E9FAE99}" type="presParOf" srcId="{ADC0B9E9-99EA-4AB3-BA36-1723ECBBD716}" destId="{A97030AB-D5E1-4318-BC04-A9A401B065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7A7763-C20B-4964-9A64-72B8F069275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78AF0E-5635-4CD9-AD24-4231E4D190A0}">
      <dgm:prSet/>
      <dgm:spPr/>
      <dgm:t>
        <a:bodyPr/>
        <a:lstStyle/>
        <a:p>
          <a:r>
            <a:rPr lang="en-US" dirty="0"/>
            <a:t>Set total to zero</a:t>
          </a:r>
        </a:p>
      </dgm:t>
    </dgm:pt>
    <dgm:pt modelId="{710540B7-B30E-48CF-A3AE-E6C36C289723}" type="parTrans" cxnId="{AF96C48B-7209-4E61-8B2D-BE99E8FF73D3}">
      <dgm:prSet/>
      <dgm:spPr/>
      <dgm:t>
        <a:bodyPr/>
        <a:lstStyle/>
        <a:p>
          <a:endParaRPr lang="en-US"/>
        </a:p>
      </dgm:t>
    </dgm:pt>
    <dgm:pt modelId="{7BE7DB45-1B46-4D17-B199-C192F7D77D2F}" type="sibTrans" cxnId="{AF96C48B-7209-4E61-8B2D-BE99E8FF73D3}">
      <dgm:prSet/>
      <dgm:spPr/>
      <dgm:t>
        <a:bodyPr/>
        <a:lstStyle/>
        <a:p>
          <a:endParaRPr lang="en-US"/>
        </a:p>
      </dgm:t>
    </dgm:pt>
    <dgm:pt modelId="{A73835AA-FF2E-4962-9CBA-E74DD3F69F52}">
      <dgm:prSet/>
      <dgm:spPr/>
      <dgm:t>
        <a:bodyPr/>
        <a:lstStyle/>
        <a:p>
          <a:r>
            <a:rPr lang="en-US" dirty="0"/>
            <a:t>Set grade counter to one</a:t>
          </a:r>
        </a:p>
      </dgm:t>
    </dgm:pt>
    <dgm:pt modelId="{18F43DF1-079D-49EA-8614-A623F6732135}" type="parTrans" cxnId="{4E9F24CA-5E85-4D82-B554-E961C235F818}">
      <dgm:prSet/>
      <dgm:spPr/>
      <dgm:t>
        <a:bodyPr/>
        <a:lstStyle/>
        <a:p>
          <a:endParaRPr lang="en-US"/>
        </a:p>
      </dgm:t>
    </dgm:pt>
    <dgm:pt modelId="{2CB1FF06-1F53-44FA-9125-7829863E2473}" type="sibTrans" cxnId="{4E9F24CA-5E85-4D82-B554-E961C235F818}">
      <dgm:prSet/>
      <dgm:spPr/>
      <dgm:t>
        <a:bodyPr/>
        <a:lstStyle/>
        <a:p>
          <a:endParaRPr lang="en-US"/>
        </a:p>
      </dgm:t>
    </dgm:pt>
    <dgm:pt modelId="{FE74A3D9-C884-4314-8EDA-6DD4185D56B7}">
      <dgm:prSet/>
      <dgm:spPr/>
      <dgm:t>
        <a:bodyPr/>
        <a:lstStyle/>
        <a:p>
          <a:r>
            <a:rPr lang="en-US" dirty="0"/>
            <a:t>While grade counter is less than or equal to ten</a:t>
          </a:r>
        </a:p>
      </dgm:t>
    </dgm:pt>
    <dgm:pt modelId="{09B129AA-CB95-414C-85BD-2D760F3458A6}" type="parTrans" cxnId="{9FF26C24-777F-406D-A435-25FE371FE7A4}">
      <dgm:prSet/>
      <dgm:spPr/>
      <dgm:t>
        <a:bodyPr/>
        <a:lstStyle/>
        <a:p>
          <a:endParaRPr lang="en-US"/>
        </a:p>
      </dgm:t>
    </dgm:pt>
    <dgm:pt modelId="{E5AC67D2-C71E-4CCC-8B94-BBEA1926415E}" type="sibTrans" cxnId="{9FF26C24-777F-406D-A435-25FE371FE7A4}">
      <dgm:prSet/>
      <dgm:spPr/>
      <dgm:t>
        <a:bodyPr/>
        <a:lstStyle/>
        <a:p>
          <a:endParaRPr lang="en-US"/>
        </a:p>
      </dgm:t>
    </dgm:pt>
    <dgm:pt modelId="{21368B31-4974-4050-8894-798562F72A36}">
      <dgm:prSet/>
      <dgm:spPr/>
      <dgm:t>
        <a:bodyPr/>
        <a:lstStyle/>
        <a:p>
          <a:r>
            <a:rPr lang="en-US" dirty="0"/>
            <a:t>	Input the next grade</a:t>
          </a:r>
        </a:p>
      </dgm:t>
    </dgm:pt>
    <dgm:pt modelId="{EE35216C-36F6-4606-9205-8F8522AFE0C1}" type="parTrans" cxnId="{5E581A66-467A-476D-9E3B-03B86FD29109}">
      <dgm:prSet/>
      <dgm:spPr/>
      <dgm:t>
        <a:bodyPr/>
        <a:lstStyle/>
        <a:p>
          <a:endParaRPr lang="en-US"/>
        </a:p>
      </dgm:t>
    </dgm:pt>
    <dgm:pt modelId="{E718931C-7476-4625-A817-E8A91D5E9C1F}" type="sibTrans" cxnId="{5E581A66-467A-476D-9E3B-03B86FD29109}">
      <dgm:prSet/>
      <dgm:spPr/>
      <dgm:t>
        <a:bodyPr/>
        <a:lstStyle/>
        <a:p>
          <a:endParaRPr lang="en-US"/>
        </a:p>
      </dgm:t>
    </dgm:pt>
    <dgm:pt modelId="{2F5BE555-8D4A-4761-85FC-0238794AE2E4}">
      <dgm:prSet/>
      <dgm:spPr/>
      <dgm:t>
        <a:bodyPr/>
        <a:lstStyle/>
        <a:p>
          <a:r>
            <a:rPr lang="en-US" dirty="0"/>
            <a:t>	Add the grade into the total</a:t>
          </a:r>
        </a:p>
      </dgm:t>
    </dgm:pt>
    <dgm:pt modelId="{4A36C279-6B5F-4875-97C7-9B1C2D6FB0BE}" type="parTrans" cxnId="{09CD553F-BD42-4DCD-B464-A7979425382F}">
      <dgm:prSet/>
      <dgm:spPr/>
      <dgm:t>
        <a:bodyPr/>
        <a:lstStyle/>
        <a:p>
          <a:endParaRPr lang="en-US"/>
        </a:p>
      </dgm:t>
    </dgm:pt>
    <dgm:pt modelId="{DFE197FB-3207-4C22-B550-1041069B6A21}" type="sibTrans" cxnId="{09CD553F-BD42-4DCD-B464-A7979425382F}">
      <dgm:prSet/>
      <dgm:spPr/>
      <dgm:t>
        <a:bodyPr/>
        <a:lstStyle/>
        <a:p>
          <a:endParaRPr lang="en-US"/>
        </a:p>
      </dgm:t>
    </dgm:pt>
    <dgm:pt modelId="{57162F89-681A-469E-BDA2-3FA4AC9221C5}">
      <dgm:prSet/>
      <dgm:spPr/>
      <dgm:t>
        <a:bodyPr/>
        <a:lstStyle/>
        <a:p>
          <a:r>
            <a:rPr lang="en-US" dirty="0"/>
            <a:t>endwhile </a:t>
          </a:r>
        </a:p>
      </dgm:t>
    </dgm:pt>
    <dgm:pt modelId="{78AD290F-FA16-4933-8011-A42F8339653B}" type="parTrans" cxnId="{FA2D00DD-D9B6-469E-BDBB-C9C789442ADD}">
      <dgm:prSet/>
      <dgm:spPr/>
      <dgm:t>
        <a:bodyPr/>
        <a:lstStyle/>
        <a:p>
          <a:endParaRPr lang="en-US"/>
        </a:p>
      </dgm:t>
    </dgm:pt>
    <dgm:pt modelId="{1C1F65DD-84C3-403C-BEB8-C1B5DD7900ED}" type="sibTrans" cxnId="{FA2D00DD-D9B6-469E-BDBB-C9C789442ADD}">
      <dgm:prSet/>
      <dgm:spPr/>
      <dgm:t>
        <a:bodyPr/>
        <a:lstStyle/>
        <a:p>
          <a:endParaRPr lang="en-US"/>
        </a:p>
      </dgm:t>
    </dgm:pt>
    <dgm:pt modelId="{7EA6309E-B1B6-4D70-8D10-6AB9393B297E}">
      <dgm:prSet/>
      <dgm:spPr/>
      <dgm:t>
        <a:bodyPr/>
        <a:lstStyle/>
        <a:p>
          <a:r>
            <a:rPr lang="en-US" dirty="0"/>
            <a:t>Set the class average to the total divided by ten</a:t>
          </a:r>
        </a:p>
      </dgm:t>
    </dgm:pt>
    <dgm:pt modelId="{F147BD39-C842-4AF0-B3EA-1AABD69179AC}" type="parTrans" cxnId="{ADCFF8BE-78E7-47F8-9F64-A012E4C76C6A}">
      <dgm:prSet/>
      <dgm:spPr/>
      <dgm:t>
        <a:bodyPr/>
        <a:lstStyle/>
        <a:p>
          <a:endParaRPr lang="en-US"/>
        </a:p>
      </dgm:t>
    </dgm:pt>
    <dgm:pt modelId="{D1921CF7-A5C4-4835-9037-1454C8A806C2}" type="sibTrans" cxnId="{ADCFF8BE-78E7-47F8-9F64-A012E4C76C6A}">
      <dgm:prSet/>
      <dgm:spPr/>
      <dgm:t>
        <a:bodyPr/>
        <a:lstStyle/>
        <a:p>
          <a:endParaRPr lang="en-US"/>
        </a:p>
      </dgm:t>
    </dgm:pt>
    <dgm:pt modelId="{5891BB75-BF10-4DF2-BA53-685074B72FB9}">
      <dgm:prSet/>
      <dgm:spPr/>
      <dgm:t>
        <a:bodyPr/>
        <a:lstStyle/>
        <a:p>
          <a:r>
            <a:rPr lang="en-US" dirty="0"/>
            <a:t>Print the class average.</a:t>
          </a:r>
        </a:p>
      </dgm:t>
    </dgm:pt>
    <dgm:pt modelId="{E0929615-DD04-4AB4-BD7F-628FA6ECCF6A}" type="parTrans" cxnId="{60AF9402-84D9-45A8-A922-20F02F922792}">
      <dgm:prSet/>
      <dgm:spPr/>
      <dgm:t>
        <a:bodyPr/>
        <a:lstStyle/>
        <a:p>
          <a:endParaRPr lang="en-US"/>
        </a:p>
      </dgm:t>
    </dgm:pt>
    <dgm:pt modelId="{0473C4D8-8E00-4225-A945-2EBDE4ACFB62}" type="sibTrans" cxnId="{60AF9402-84D9-45A8-A922-20F02F922792}">
      <dgm:prSet/>
      <dgm:spPr/>
      <dgm:t>
        <a:bodyPr/>
        <a:lstStyle/>
        <a:p>
          <a:endParaRPr lang="en-US"/>
        </a:p>
      </dgm:t>
    </dgm:pt>
    <dgm:pt modelId="{4ED8DA15-56F7-4029-8528-3957A2E1A100}" type="pres">
      <dgm:prSet presAssocID="{447A7763-C20B-4964-9A64-72B8F0692758}" presName="vert0" presStyleCnt="0">
        <dgm:presLayoutVars>
          <dgm:dir/>
          <dgm:animOne val="branch"/>
          <dgm:animLvl val="lvl"/>
        </dgm:presLayoutVars>
      </dgm:prSet>
      <dgm:spPr/>
    </dgm:pt>
    <dgm:pt modelId="{65FB14A2-9C43-4530-A006-72766C355D16}" type="pres">
      <dgm:prSet presAssocID="{5178AF0E-5635-4CD9-AD24-4231E4D190A0}" presName="thickLine" presStyleLbl="alignNode1" presStyleIdx="0" presStyleCnt="8"/>
      <dgm:spPr/>
    </dgm:pt>
    <dgm:pt modelId="{A2230247-BB19-469D-8E7A-800E0E6066F7}" type="pres">
      <dgm:prSet presAssocID="{5178AF0E-5635-4CD9-AD24-4231E4D190A0}" presName="horz1" presStyleCnt="0"/>
      <dgm:spPr/>
    </dgm:pt>
    <dgm:pt modelId="{920CC901-1EC0-4F0D-BB67-3A78777FD3E7}" type="pres">
      <dgm:prSet presAssocID="{5178AF0E-5635-4CD9-AD24-4231E4D190A0}" presName="tx1" presStyleLbl="revTx" presStyleIdx="0" presStyleCnt="8"/>
      <dgm:spPr/>
    </dgm:pt>
    <dgm:pt modelId="{8E576EDB-2EAD-4614-B66B-20C4713EDB1C}" type="pres">
      <dgm:prSet presAssocID="{5178AF0E-5635-4CD9-AD24-4231E4D190A0}" presName="vert1" presStyleCnt="0"/>
      <dgm:spPr/>
    </dgm:pt>
    <dgm:pt modelId="{7724AD5B-F071-423E-BF5F-87BC64D175F3}" type="pres">
      <dgm:prSet presAssocID="{A73835AA-FF2E-4962-9CBA-E74DD3F69F52}" presName="thickLine" presStyleLbl="alignNode1" presStyleIdx="1" presStyleCnt="8"/>
      <dgm:spPr/>
    </dgm:pt>
    <dgm:pt modelId="{E8E1FF89-9A3F-4265-A76E-3AC25CB77DC5}" type="pres">
      <dgm:prSet presAssocID="{A73835AA-FF2E-4962-9CBA-E74DD3F69F52}" presName="horz1" presStyleCnt="0"/>
      <dgm:spPr/>
    </dgm:pt>
    <dgm:pt modelId="{2D4AC9F7-7D37-48F9-98AF-25FCEBFAC76E}" type="pres">
      <dgm:prSet presAssocID="{A73835AA-FF2E-4962-9CBA-E74DD3F69F52}" presName="tx1" presStyleLbl="revTx" presStyleIdx="1" presStyleCnt="8"/>
      <dgm:spPr/>
    </dgm:pt>
    <dgm:pt modelId="{3FBD4649-BA4E-49F7-B978-A1EC3A04C367}" type="pres">
      <dgm:prSet presAssocID="{A73835AA-FF2E-4962-9CBA-E74DD3F69F52}" presName="vert1" presStyleCnt="0"/>
      <dgm:spPr/>
    </dgm:pt>
    <dgm:pt modelId="{0DA8FDAF-D7BB-46D3-B5F2-99E6965D88D1}" type="pres">
      <dgm:prSet presAssocID="{FE74A3D9-C884-4314-8EDA-6DD4185D56B7}" presName="thickLine" presStyleLbl="alignNode1" presStyleIdx="2" presStyleCnt="8"/>
      <dgm:spPr/>
    </dgm:pt>
    <dgm:pt modelId="{DA0D972A-5949-411F-819A-3164973DB810}" type="pres">
      <dgm:prSet presAssocID="{FE74A3D9-C884-4314-8EDA-6DD4185D56B7}" presName="horz1" presStyleCnt="0"/>
      <dgm:spPr/>
    </dgm:pt>
    <dgm:pt modelId="{0AC6FF35-BEB3-4E4A-83AD-36C6162381BE}" type="pres">
      <dgm:prSet presAssocID="{FE74A3D9-C884-4314-8EDA-6DD4185D56B7}" presName="tx1" presStyleLbl="revTx" presStyleIdx="2" presStyleCnt="8"/>
      <dgm:spPr/>
    </dgm:pt>
    <dgm:pt modelId="{43A8C942-87D6-4925-A146-45E3465AEF21}" type="pres">
      <dgm:prSet presAssocID="{FE74A3D9-C884-4314-8EDA-6DD4185D56B7}" presName="vert1" presStyleCnt="0"/>
      <dgm:spPr/>
    </dgm:pt>
    <dgm:pt modelId="{2CC5977D-3DF0-4961-B1E7-7608C2EBD43D}" type="pres">
      <dgm:prSet presAssocID="{21368B31-4974-4050-8894-798562F72A36}" presName="thickLine" presStyleLbl="alignNode1" presStyleIdx="3" presStyleCnt="8"/>
      <dgm:spPr/>
    </dgm:pt>
    <dgm:pt modelId="{5C285E16-1311-42D8-B714-80845558F4AE}" type="pres">
      <dgm:prSet presAssocID="{21368B31-4974-4050-8894-798562F72A36}" presName="horz1" presStyleCnt="0"/>
      <dgm:spPr/>
    </dgm:pt>
    <dgm:pt modelId="{7BD09A95-0EFF-46BF-BF1C-829F6413340E}" type="pres">
      <dgm:prSet presAssocID="{21368B31-4974-4050-8894-798562F72A36}" presName="tx1" presStyleLbl="revTx" presStyleIdx="3" presStyleCnt="8"/>
      <dgm:spPr/>
    </dgm:pt>
    <dgm:pt modelId="{6C42504F-C502-4092-ABFA-62B8906D71C8}" type="pres">
      <dgm:prSet presAssocID="{21368B31-4974-4050-8894-798562F72A36}" presName="vert1" presStyleCnt="0"/>
      <dgm:spPr/>
    </dgm:pt>
    <dgm:pt modelId="{2F9F0C68-726F-4F9D-B3C6-AC1799A3F98A}" type="pres">
      <dgm:prSet presAssocID="{2F5BE555-8D4A-4761-85FC-0238794AE2E4}" presName="thickLine" presStyleLbl="alignNode1" presStyleIdx="4" presStyleCnt="8"/>
      <dgm:spPr/>
    </dgm:pt>
    <dgm:pt modelId="{316F14A7-1E28-4E37-93AB-045201E277B1}" type="pres">
      <dgm:prSet presAssocID="{2F5BE555-8D4A-4761-85FC-0238794AE2E4}" presName="horz1" presStyleCnt="0"/>
      <dgm:spPr/>
    </dgm:pt>
    <dgm:pt modelId="{9380AC73-5445-4CF4-BF9B-B173C4EAAF3A}" type="pres">
      <dgm:prSet presAssocID="{2F5BE555-8D4A-4761-85FC-0238794AE2E4}" presName="tx1" presStyleLbl="revTx" presStyleIdx="4" presStyleCnt="8"/>
      <dgm:spPr/>
    </dgm:pt>
    <dgm:pt modelId="{C34ED9B3-9EE3-4A7A-B7F5-5EE28868352E}" type="pres">
      <dgm:prSet presAssocID="{2F5BE555-8D4A-4761-85FC-0238794AE2E4}" presName="vert1" presStyleCnt="0"/>
      <dgm:spPr/>
    </dgm:pt>
    <dgm:pt modelId="{651D876F-6448-4944-A736-D2AC18034F60}" type="pres">
      <dgm:prSet presAssocID="{57162F89-681A-469E-BDA2-3FA4AC9221C5}" presName="thickLine" presStyleLbl="alignNode1" presStyleIdx="5" presStyleCnt="8"/>
      <dgm:spPr/>
    </dgm:pt>
    <dgm:pt modelId="{D8B635BA-653D-4876-8D00-8215951891A6}" type="pres">
      <dgm:prSet presAssocID="{57162F89-681A-469E-BDA2-3FA4AC9221C5}" presName="horz1" presStyleCnt="0"/>
      <dgm:spPr/>
    </dgm:pt>
    <dgm:pt modelId="{61715AB8-7C35-4085-AE6A-CB96D0E50BCD}" type="pres">
      <dgm:prSet presAssocID="{57162F89-681A-469E-BDA2-3FA4AC9221C5}" presName="tx1" presStyleLbl="revTx" presStyleIdx="5" presStyleCnt="8"/>
      <dgm:spPr/>
    </dgm:pt>
    <dgm:pt modelId="{5187318A-3B36-4345-A8A4-F81781E60A77}" type="pres">
      <dgm:prSet presAssocID="{57162F89-681A-469E-BDA2-3FA4AC9221C5}" presName="vert1" presStyleCnt="0"/>
      <dgm:spPr/>
    </dgm:pt>
    <dgm:pt modelId="{33A6199F-E017-4294-851A-FFB75E0A2B6B}" type="pres">
      <dgm:prSet presAssocID="{7EA6309E-B1B6-4D70-8D10-6AB9393B297E}" presName="thickLine" presStyleLbl="alignNode1" presStyleIdx="6" presStyleCnt="8"/>
      <dgm:spPr/>
    </dgm:pt>
    <dgm:pt modelId="{33B31265-9BB2-4773-AD80-CE1110C7E36E}" type="pres">
      <dgm:prSet presAssocID="{7EA6309E-B1B6-4D70-8D10-6AB9393B297E}" presName="horz1" presStyleCnt="0"/>
      <dgm:spPr/>
    </dgm:pt>
    <dgm:pt modelId="{2B0C07C7-1C3B-4E3D-8569-76FDC60F54D1}" type="pres">
      <dgm:prSet presAssocID="{7EA6309E-B1B6-4D70-8D10-6AB9393B297E}" presName="tx1" presStyleLbl="revTx" presStyleIdx="6" presStyleCnt="8"/>
      <dgm:spPr/>
    </dgm:pt>
    <dgm:pt modelId="{0FAD92F9-383D-4414-B1B8-69285E4CAF99}" type="pres">
      <dgm:prSet presAssocID="{7EA6309E-B1B6-4D70-8D10-6AB9393B297E}" presName="vert1" presStyleCnt="0"/>
      <dgm:spPr/>
    </dgm:pt>
    <dgm:pt modelId="{B5B0F0D7-5A41-4355-A180-D1B0A13E766E}" type="pres">
      <dgm:prSet presAssocID="{5891BB75-BF10-4DF2-BA53-685074B72FB9}" presName="thickLine" presStyleLbl="alignNode1" presStyleIdx="7" presStyleCnt="8"/>
      <dgm:spPr/>
    </dgm:pt>
    <dgm:pt modelId="{8CFE4B29-653B-49E8-BD44-177ABE31E94B}" type="pres">
      <dgm:prSet presAssocID="{5891BB75-BF10-4DF2-BA53-685074B72FB9}" presName="horz1" presStyleCnt="0"/>
      <dgm:spPr/>
    </dgm:pt>
    <dgm:pt modelId="{43546E6A-FAAC-4508-887B-68875FAAFD27}" type="pres">
      <dgm:prSet presAssocID="{5891BB75-BF10-4DF2-BA53-685074B72FB9}" presName="tx1" presStyleLbl="revTx" presStyleIdx="7" presStyleCnt="8"/>
      <dgm:spPr/>
    </dgm:pt>
    <dgm:pt modelId="{B5FC3926-4FC2-4C71-8826-2A85521F6307}" type="pres">
      <dgm:prSet presAssocID="{5891BB75-BF10-4DF2-BA53-685074B72FB9}" presName="vert1" presStyleCnt="0"/>
      <dgm:spPr/>
    </dgm:pt>
  </dgm:ptLst>
  <dgm:cxnLst>
    <dgm:cxn modelId="{60AF9402-84D9-45A8-A922-20F02F922792}" srcId="{447A7763-C20B-4964-9A64-72B8F0692758}" destId="{5891BB75-BF10-4DF2-BA53-685074B72FB9}" srcOrd="7" destOrd="0" parTransId="{E0929615-DD04-4AB4-BD7F-628FA6ECCF6A}" sibTransId="{0473C4D8-8E00-4225-A945-2EBDE4ACFB62}"/>
    <dgm:cxn modelId="{9FF26C24-777F-406D-A435-25FE371FE7A4}" srcId="{447A7763-C20B-4964-9A64-72B8F0692758}" destId="{FE74A3D9-C884-4314-8EDA-6DD4185D56B7}" srcOrd="2" destOrd="0" parTransId="{09B129AA-CB95-414C-85BD-2D760F3458A6}" sibTransId="{E5AC67D2-C71E-4CCC-8B94-BBEA1926415E}"/>
    <dgm:cxn modelId="{257A9C2C-C91E-48D5-A267-9F9B703F3C83}" type="presOf" srcId="{5891BB75-BF10-4DF2-BA53-685074B72FB9}" destId="{43546E6A-FAAC-4508-887B-68875FAAFD27}" srcOrd="0" destOrd="0" presId="urn:microsoft.com/office/officeart/2008/layout/LinedList"/>
    <dgm:cxn modelId="{E4EDEA2D-CCD6-47C2-86E6-452D09DF0591}" type="presOf" srcId="{FE74A3D9-C884-4314-8EDA-6DD4185D56B7}" destId="{0AC6FF35-BEB3-4E4A-83AD-36C6162381BE}" srcOrd="0" destOrd="0" presId="urn:microsoft.com/office/officeart/2008/layout/LinedList"/>
    <dgm:cxn modelId="{09CD553F-BD42-4DCD-B464-A7979425382F}" srcId="{447A7763-C20B-4964-9A64-72B8F0692758}" destId="{2F5BE555-8D4A-4761-85FC-0238794AE2E4}" srcOrd="4" destOrd="0" parTransId="{4A36C279-6B5F-4875-97C7-9B1C2D6FB0BE}" sibTransId="{DFE197FB-3207-4C22-B550-1041069B6A21}"/>
    <dgm:cxn modelId="{5E581A66-467A-476D-9E3B-03B86FD29109}" srcId="{447A7763-C20B-4964-9A64-72B8F0692758}" destId="{21368B31-4974-4050-8894-798562F72A36}" srcOrd="3" destOrd="0" parTransId="{EE35216C-36F6-4606-9205-8F8522AFE0C1}" sibTransId="{E718931C-7476-4625-A817-E8A91D5E9C1F}"/>
    <dgm:cxn modelId="{47130E6F-B7E8-47D0-B64A-4E607CD3FFEB}" type="presOf" srcId="{2F5BE555-8D4A-4761-85FC-0238794AE2E4}" destId="{9380AC73-5445-4CF4-BF9B-B173C4EAAF3A}" srcOrd="0" destOrd="0" presId="urn:microsoft.com/office/officeart/2008/layout/LinedList"/>
    <dgm:cxn modelId="{0046047D-7AB2-477F-81E6-766A1C220B49}" type="presOf" srcId="{A73835AA-FF2E-4962-9CBA-E74DD3F69F52}" destId="{2D4AC9F7-7D37-48F9-98AF-25FCEBFAC76E}" srcOrd="0" destOrd="0" presId="urn:microsoft.com/office/officeart/2008/layout/LinedList"/>
    <dgm:cxn modelId="{AF96C48B-7209-4E61-8B2D-BE99E8FF73D3}" srcId="{447A7763-C20B-4964-9A64-72B8F0692758}" destId="{5178AF0E-5635-4CD9-AD24-4231E4D190A0}" srcOrd="0" destOrd="0" parTransId="{710540B7-B30E-48CF-A3AE-E6C36C289723}" sibTransId="{7BE7DB45-1B46-4D17-B199-C192F7D77D2F}"/>
    <dgm:cxn modelId="{F397A892-EC85-4E1D-B555-68BCC455B297}" type="presOf" srcId="{57162F89-681A-469E-BDA2-3FA4AC9221C5}" destId="{61715AB8-7C35-4085-AE6A-CB96D0E50BCD}" srcOrd="0" destOrd="0" presId="urn:microsoft.com/office/officeart/2008/layout/LinedList"/>
    <dgm:cxn modelId="{25EE64B0-2591-4945-B242-8C890408373B}" type="presOf" srcId="{5178AF0E-5635-4CD9-AD24-4231E4D190A0}" destId="{920CC901-1EC0-4F0D-BB67-3A78777FD3E7}" srcOrd="0" destOrd="0" presId="urn:microsoft.com/office/officeart/2008/layout/LinedList"/>
    <dgm:cxn modelId="{732468BC-6AF9-4087-B43E-D95145A50C74}" type="presOf" srcId="{7EA6309E-B1B6-4D70-8D10-6AB9393B297E}" destId="{2B0C07C7-1C3B-4E3D-8569-76FDC60F54D1}" srcOrd="0" destOrd="0" presId="urn:microsoft.com/office/officeart/2008/layout/LinedList"/>
    <dgm:cxn modelId="{ADCFF8BE-78E7-47F8-9F64-A012E4C76C6A}" srcId="{447A7763-C20B-4964-9A64-72B8F0692758}" destId="{7EA6309E-B1B6-4D70-8D10-6AB9393B297E}" srcOrd="6" destOrd="0" parTransId="{F147BD39-C842-4AF0-B3EA-1AABD69179AC}" sibTransId="{D1921CF7-A5C4-4835-9037-1454C8A806C2}"/>
    <dgm:cxn modelId="{4E9F24CA-5E85-4D82-B554-E961C235F818}" srcId="{447A7763-C20B-4964-9A64-72B8F0692758}" destId="{A73835AA-FF2E-4962-9CBA-E74DD3F69F52}" srcOrd="1" destOrd="0" parTransId="{18F43DF1-079D-49EA-8614-A623F6732135}" sibTransId="{2CB1FF06-1F53-44FA-9125-7829863E2473}"/>
    <dgm:cxn modelId="{0E0308CC-E3E8-467F-934E-F40B14667EBE}" type="presOf" srcId="{21368B31-4974-4050-8894-798562F72A36}" destId="{7BD09A95-0EFF-46BF-BF1C-829F6413340E}" srcOrd="0" destOrd="0" presId="urn:microsoft.com/office/officeart/2008/layout/LinedList"/>
    <dgm:cxn modelId="{FA2D00DD-D9B6-469E-BDBB-C9C789442ADD}" srcId="{447A7763-C20B-4964-9A64-72B8F0692758}" destId="{57162F89-681A-469E-BDA2-3FA4AC9221C5}" srcOrd="5" destOrd="0" parTransId="{78AD290F-FA16-4933-8011-A42F8339653B}" sibTransId="{1C1F65DD-84C3-403C-BEB8-C1B5DD7900ED}"/>
    <dgm:cxn modelId="{AAE757ED-7206-404C-A5EB-334E6B4B3EE6}" type="presOf" srcId="{447A7763-C20B-4964-9A64-72B8F0692758}" destId="{4ED8DA15-56F7-4029-8528-3957A2E1A100}" srcOrd="0" destOrd="0" presId="urn:microsoft.com/office/officeart/2008/layout/LinedList"/>
    <dgm:cxn modelId="{21AB2A95-CE13-422A-B540-D3AE506B2D32}" type="presParOf" srcId="{4ED8DA15-56F7-4029-8528-3957A2E1A100}" destId="{65FB14A2-9C43-4530-A006-72766C355D16}" srcOrd="0" destOrd="0" presId="urn:microsoft.com/office/officeart/2008/layout/LinedList"/>
    <dgm:cxn modelId="{AD9EDCFD-5332-408B-8F8F-9980179D02AC}" type="presParOf" srcId="{4ED8DA15-56F7-4029-8528-3957A2E1A100}" destId="{A2230247-BB19-469D-8E7A-800E0E6066F7}" srcOrd="1" destOrd="0" presId="urn:microsoft.com/office/officeart/2008/layout/LinedList"/>
    <dgm:cxn modelId="{44952D89-93FC-4370-94AA-E35890D77C58}" type="presParOf" srcId="{A2230247-BB19-469D-8E7A-800E0E6066F7}" destId="{920CC901-1EC0-4F0D-BB67-3A78777FD3E7}" srcOrd="0" destOrd="0" presId="urn:microsoft.com/office/officeart/2008/layout/LinedList"/>
    <dgm:cxn modelId="{695E220F-AFB5-4750-8107-D5B544864D64}" type="presParOf" srcId="{A2230247-BB19-469D-8E7A-800E0E6066F7}" destId="{8E576EDB-2EAD-4614-B66B-20C4713EDB1C}" srcOrd="1" destOrd="0" presId="urn:microsoft.com/office/officeart/2008/layout/LinedList"/>
    <dgm:cxn modelId="{E066BD50-62E1-48EC-9D1C-1AE0A35998E2}" type="presParOf" srcId="{4ED8DA15-56F7-4029-8528-3957A2E1A100}" destId="{7724AD5B-F071-423E-BF5F-87BC64D175F3}" srcOrd="2" destOrd="0" presId="urn:microsoft.com/office/officeart/2008/layout/LinedList"/>
    <dgm:cxn modelId="{D9F16B6A-523B-46E7-BF9F-DAA38463DFE1}" type="presParOf" srcId="{4ED8DA15-56F7-4029-8528-3957A2E1A100}" destId="{E8E1FF89-9A3F-4265-A76E-3AC25CB77DC5}" srcOrd="3" destOrd="0" presId="urn:microsoft.com/office/officeart/2008/layout/LinedList"/>
    <dgm:cxn modelId="{376F8F34-D30C-4C58-8686-AAB2A5447721}" type="presParOf" srcId="{E8E1FF89-9A3F-4265-A76E-3AC25CB77DC5}" destId="{2D4AC9F7-7D37-48F9-98AF-25FCEBFAC76E}" srcOrd="0" destOrd="0" presId="urn:microsoft.com/office/officeart/2008/layout/LinedList"/>
    <dgm:cxn modelId="{559B811E-F160-4D13-BC09-083ACD031019}" type="presParOf" srcId="{E8E1FF89-9A3F-4265-A76E-3AC25CB77DC5}" destId="{3FBD4649-BA4E-49F7-B978-A1EC3A04C367}" srcOrd="1" destOrd="0" presId="urn:microsoft.com/office/officeart/2008/layout/LinedList"/>
    <dgm:cxn modelId="{00D8D322-C1FF-440A-B955-A6D3C5C1463E}" type="presParOf" srcId="{4ED8DA15-56F7-4029-8528-3957A2E1A100}" destId="{0DA8FDAF-D7BB-46D3-B5F2-99E6965D88D1}" srcOrd="4" destOrd="0" presId="urn:microsoft.com/office/officeart/2008/layout/LinedList"/>
    <dgm:cxn modelId="{DD57B548-0453-4197-B361-97FE7A0BC2EA}" type="presParOf" srcId="{4ED8DA15-56F7-4029-8528-3957A2E1A100}" destId="{DA0D972A-5949-411F-819A-3164973DB810}" srcOrd="5" destOrd="0" presId="urn:microsoft.com/office/officeart/2008/layout/LinedList"/>
    <dgm:cxn modelId="{F4F86C49-59D8-48E0-BD48-E32163E70BF6}" type="presParOf" srcId="{DA0D972A-5949-411F-819A-3164973DB810}" destId="{0AC6FF35-BEB3-4E4A-83AD-36C6162381BE}" srcOrd="0" destOrd="0" presId="urn:microsoft.com/office/officeart/2008/layout/LinedList"/>
    <dgm:cxn modelId="{D8DB5200-6669-4B6C-8C63-4A7624774AED}" type="presParOf" srcId="{DA0D972A-5949-411F-819A-3164973DB810}" destId="{43A8C942-87D6-4925-A146-45E3465AEF21}" srcOrd="1" destOrd="0" presId="urn:microsoft.com/office/officeart/2008/layout/LinedList"/>
    <dgm:cxn modelId="{FC884D8A-8402-4D91-9E3C-E445E977E87C}" type="presParOf" srcId="{4ED8DA15-56F7-4029-8528-3957A2E1A100}" destId="{2CC5977D-3DF0-4961-B1E7-7608C2EBD43D}" srcOrd="6" destOrd="0" presId="urn:microsoft.com/office/officeart/2008/layout/LinedList"/>
    <dgm:cxn modelId="{35E156D9-F457-4612-8161-136E51E244B9}" type="presParOf" srcId="{4ED8DA15-56F7-4029-8528-3957A2E1A100}" destId="{5C285E16-1311-42D8-B714-80845558F4AE}" srcOrd="7" destOrd="0" presId="urn:microsoft.com/office/officeart/2008/layout/LinedList"/>
    <dgm:cxn modelId="{74461F0A-6922-4062-8756-7A18D6B7524F}" type="presParOf" srcId="{5C285E16-1311-42D8-B714-80845558F4AE}" destId="{7BD09A95-0EFF-46BF-BF1C-829F6413340E}" srcOrd="0" destOrd="0" presId="urn:microsoft.com/office/officeart/2008/layout/LinedList"/>
    <dgm:cxn modelId="{84098701-9496-49E8-BE0A-4C7EC5A423D8}" type="presParOf" srcId="{5C285E16-1311-42D8-B714-80845558F4AE}" destId="{6C42504F-C502-4092-ABFA-62B8906D71C8}" srcOrd="1" destOrd="0" presId="urn:microsoft.com/office/officeart/2008/layout/LinedList"/>
    <dgm:cxn modelId="{B0E66332-2FB0-4CB3-A81E-74AD4D683772}" type="presParOf" srcId="{4ED8DA15-56F7-4029-8528-3957A2E1A100}" destId="{2F9F0C68-726F-4F9D-B3C6-AC1799A3F98A}" srcOrd="8" destOrd="0" presId="urn:microsoft.com/office/officeart/2008/layout/LinedList"/>
    <dgm:cxn modelId="{99975433-F9E9-4999-89F6-6164221865AE}" type="presParOf" srcId="{4ED8DA15-56F7-4029-8528-3957A2E1A100}" destId="{316F14A7-1E28-4E37-93AB-045201E277B1}" srcOrd="9" destOrd="0" presId="urn:microsoft.com/office/officeart/2008/layout/LinedList"/>
    <dgm:cxn modelId="{98D59822-1C33-4F8A-937C-F2EAF0711B77}" type="presParOf" srcId="{316F14A7-1E28-4E37-93AB-045201E277B1}" destId="{9380AC73-5445-4CF4-BF9B-B173C4EAAF3A}" srcOrd="0" destOrd="0" presId="urn:microsoft.com/office/officeart/2008/layout/LinedList"/>
    <dgm:cxn modelId="{6CC2FE93-D8BE-4149-8BF6-8F0E700FC6D5}" type="presParOf" srcId="{316F14A7-1E28-4E37-93AB-045201E277B1}" destId="{C34ED9B3-9EE3-4A7A-B7F5-5EE28868352E}" srcOrd="1" destOrd="0" presId="urn:microsoft.com/office/officeart/2008/layout/LinedList"/>
    <dgm:cxn modelId="{9A307BCF-E98C-4AB3-9D33-159BF16670CF}" type="presParOf" srcId="{4ED8DA15-56F7-4029-8528-3957A2E1A100}" destId="{651D876F-6448-4944-A736-D2AC18034F60}" srcOrd="10" destOrd="0" presId="urn:microsoft.com/office/officeart/2008/layout/LinedList"/>
    <dgm:cxn modelId="{55193512-10F1-497F-B8E4-842DEF17ED47}" type="presParOf" srcId="{4ED8DA15-56F7-4029-8528-3957A2E1A100}" destId="{D8B635BA-653D-4876-8D00-8215951891A6}" srcOrd="11" destOrd="0" presId="urn:microsoft.com/office/officeart/2008/layout/LinedList"/>
    <dgm:cxn modelId="{76D967B5-0417-4CEF-B8E5-1BDECFB7C622}" type="presParOf" srcId="{D8B635BA-653D-4876-8D00-8215951891A6}" destId="{61715AB8-7C35-4085-AE6A-CB96D0E50BCD}" srcOrd="0" destOrd="0" presId="urn:microsoft.com/office/officeart/2008/layout/LinedList"/>
    <dgm:cxn modelId="{C99BA8F5-DC7F-4ABA-A146-BC352308F3CE}" type="presParOf" srcId="{D8B635BA-653D-4876-8D00-8215951891A6}" destId="{5187318A-3B36-4345-A8A4-F81781E60A77}" srcOrd="1" destOrd="0" presId="urn:microsoft.com/office/officeart/2008/layout/LinedList"/>
    <dgm:cxn modelId="{289CDDFE-A3A2-4562-8DFD-7F00FA839C2D}" type="presParOf" srcId="{4ED8DA15-56F7-4029-8528-3957A2E1A100}" destId="{33A6199F-E017-4294-851A-FFB75E0A2B6B}" srcOrd="12" destOrd="0" presId="urn:microsoft.com/office/officeart/2008/layout/LinedList"/>
    <dgm:cxn modelId="{0792FB34-5D56-4A86-8B4C-D0213647D108}" type="presParOf" srcId="{4ED8DA15-56F7-4029-8528-3957A2E1A100}" destId="{33B31265-9BB2-4773-AD80-CE1110C7E36E}" srcOrd="13" destOrd="0" presId="urn:microsoft.com/office/officeart/2008/layout/LinedList"/>
    <dgm:cxn modelId="{4B72A743-13B2-4F25-8D2D-1C1DC52CB326}" type="presParOf" srcId="{33B31265-9BB2-4773-AD80-CE1110C7E36E}" destId="{2B0C07C7-1C3B-4E3D-8569-76FDC60F54D1}" srcOrd="0" destOrd="0" presId="urn:microsoft.com/office/officeart/2008/layout/LinedList"/>
    <dgm:cxn modelId="{2B91F454-BD6E-421B-9E58-DB779A082D5D}" type="presParOf" srcId="{33B31265-9BB2-4773-AD80-CE1110C7E36E}" destId="{0FAD92F9-383D-4414-B1B8-69285E4CAF99}" srcOrd="1" destOrd="0" presId="urn:microsoft.com/office/officeart/2008/layout/LinedList"/>
    <dgm:cxn modelId="{B9D8B373-7033-4E36-841D-3FA92F56F261}" type="presParOf" srcId="{4ED8DA15-56F7-4029-8528-3957A2E1A100}" destId="{B5B0F0D7-5A41-4355-A180-D1B0A13E766E}" srcOrd="14" destOrd="0" presId="urn:microsoft.com/office/officeart/2008/layout/LinedList"/>
    <dgm:cxn modelId="{E9E3C12C-690E-4968-BBF5-D95C793EEDFD}" type="presParOf" srcId="{4ED8DA15-56F7-4029-8528-3957A2E1A100}" destId="{8CFE4B29-653B-49E8-BD44-177ABE31E94B}" srcOrd="15" destOrd="0" presId="urn:microsoft.com/office/officeart/2008/layout/LinedList"/>
    <dgm:cxn modelId="{521BF3BB-DB23-42D2-8BDA-CA49286F8FA1}" type="presParOf" srcId="{8CFE4B29-653B-49E8-BD44-177ABE31E94B}" destId="{43546E6A-FAAC-4508-887B-68875FAAFD27}" srcOrd="0" destOrd="0" presId="urn:microsoft.com/office/officeart/2008/layout/LinedList"/>
    <dgm:cxn modelId="{4552DD81-B35B-4BE8-93A4-D5077A7230C9}" type="presParOf" srcId="{8CFE4B29-653B-49E8-BD44-177ABE31E94B}" destId="{B5FC3926-4FC2-4C71-8826-2A85521F63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8D3846-F177-482B-8495-63EA46BF2AB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C00CB5-1CA8-4265-B006-22EDD6866241}">
      <dgm:prSet custT="1"/>
      <dgm:spPr/>
      <dgm:t>
        <a:bodyPr/>
        <a:lstStyle/>
        <a:p>
          <a:r>
            <a:rPr lang="en-US" sz="1600" dirty="0"/>
            <a:t>One of the key concepts we teach in this course is that there are always new problems and techniques out there</a:t>
          </a:r>
        </a:p>
      </dgm:t>
    </dgm:pt>
    <dgm:pt modelId="{D25CE0C5-7E5D-4AE3-80C8-66BA6CF8DC97}" type="parTrans" cxnId="{EC0B74FF-C019-4EFA-8A71-6C635BE28186}">
      <dgm:prSet/>
      <dgm:spPr/>
      <dgm:t>
        <a:bodyPr/>
        <a:lstStyle/>
        <a:p>
          <a:endParaRPr lang="en-US" sz="2800"/>
        </a:p>
      </dgm:t>
    </dgm:pt>
    <dgm:pt modelId="{C25098E6-78D1-4C6C-8E46-979B9EE540A5}" type="sibTrans" cxnId="{EC0B74FF-C019-4EFA-8A71-6C635BE28186}">
      <dgm:prSet/>
      <dgm:spPr/>
      <dgm:t>
        <a:bodyPr/>
        <a:lstStyle/>
        <a:p>
          <a:endParaRPr lang="en-US" sz="2800"/>
        </a:p>
      </dgm:t>
    </dgm:pt>
    <dgm:pt modelId="{59E933BC-29E7-4625-9664-1DA7A64AF03B}">
      <dgm:prSet custT="1"/>
      <dgm:spPr/>
      <dgm:t>
        <a:bodyPr/>
        <a:lstStyle/>
        <a:p>
          <a:r>
            <a:rPr lang="en-US" sz="1600" dirty="0"/>
            <a:t>We can’t learn everything here, but my goal isn’t that</a:t>
          </a:r>
        </a:p>
      </dgm:t>
    </dgm:pt>
    <dgm:pt modelId="{66FCBB3E-600A-4041-AB7C-09D2083D626F}" type="parTrans" cxnId="{1BEB4D5F-E5CB-4A20-8CAF-50A90D334846}">
      <dgm:prSet/>
      <dgm:spPr/>
      <dgm:t>
        <a:bodyPr/>
        <a:lstStyle/>
        <a:p>
          <a:endParaRPr lang="en-US" sz="2800"/>
        </a:p>
      </dgm:t>
    </dgm:pt>
    <dgm:pt modelId="{F1DE1830-5955-4F6F-8553-31F26DCF9B1E}" type="sibTrans" cxnId="{1BEB4D5F-E5CB-4A20-8CAF-50A90D334846}">
      <dgm:prSet/>
      <dgm:spPr/>
      <dgm:t>
        <a:bodyPr/>
        <a:lstStyle/>
        <a:p>
          <a:endParaRPr lang="en-US" sz="2800"/>
        </a:p>
      </dgm:t>
    </dgm:pt>
    <dgm:pt modelId="{941C2A96-46D5-47E8-8DF1-4FD04843C59A}">
      <dgm:prSet custT="1"/>
      <dgm:spPr/>
      <dgm:t>
        <a:bodyPr/>
        <a:lstStyle/>
        <a:p>
          <a:r>
            <a:rPr lang="en-US" sz="1600" dirty="0"/>
            <a:t>My goal is to train you to think algorithmically so that you can apply knowledge from this class to real world problems</a:t>
          </a:r>
        </a:p>
      </dgm:t>
    </dgm:pt>
    <dgm:pt modelId="{76909F5C-3957-472D-9353-6298B88EB5E2}" type="parTrans" cxnId="{A1301719-BB37-455F-A585-A60B2B43657F}">
      <dgm:prSet/>
      <dgm:spPr/>
      <dgm:t>
        <a:bodyPr/>
        <a:lstStyle/>
        <a:p>
          <a:endParaRPr lang="en-US" sz="2800"/>
        </a:p>
      </dgm:t>
    </dgm:pt>
    <dgm:pt modelId="{A77C7542-4D7D-4797-A2BE-732634E16F78}" type="sibTrans" cxnId="{A1301719-BB37-455F-A585-A60B2B43657F}">
      <dgm:prSet/>
      <dgm:spPr/>
      <dgm:t>
        <a:bodyPr/>
        <a:lstStyle/>
        <a:p>
          <a:endParaRPr lang="en-US" sz="2800"/>
        </a:p>
      </dgm:t>
    </dgm:pt>
    <dgm:pt modelId="{14EFAEBE-85AB-4F74-8139-8573EEE62D91}">
      <dgm:prSet custT="1"/>
      <dgm:spPr/>
      <dgm:t>
        <a:bodyPr/>
        <a:lstStyle/>
        <a:p>
          <a:r>
            <a:rPr lang="en-US" sz="1600" dirty="0"/>
            <a:t>Chances are, we won’t learn things like dynamic or linear programming, but hopefully you’ll be able to use the skills gained here to learn these topics yourself</a:t>
          </a:r>
        </a:p>
      </dgm:t>
    </dgm:pt>
    <dgm:pt modelId="{5778DDBC-623E-4CF5-9945-20730AB5E0C3}" type="parTrans" cxnId="{C922B7A0-4FBF-4C56-B116-EE235E3837DB}">
      <dgm:prSet/>
      <dgm:spPr/>
      <dgm:t>
        <a:bodyPr/>
        <a:lstStyle/>
        <a:p>
          <a:endParaRPr lang="en-US" sz="2800"/>
        </a:p>
      </dgm:t>
    </dgm:pt>
    <dgm:pt modelId="{428596EC-EF4A-49A6-8804-561BCBB77022}" type="sibTrans" cxnId="{C922B7A0-4FBF-4C56-B116-EE235E3837DB}">
      <dgm:prSet/>
      <dgm:spPr/>
      <dgm:t>
        <a:bodyPr/>
        <a:lstStyle/>
        <a:p>
          <a:endParaRPr lang="en-US" sz="2800"/>
        </a:p>
      </dgm:t>
    </dgm:pt>
    <dgm:pt modelId="{8BCF001C-D9C5-42DA-A767-5D3FCE383311}" type="pres">
      <dgm:prSet presAssocID="{828D3846-F177-482B-8495-63EA46BF2ABD}" presName="root" presStyleCnt="0">
        <dgm:presLayoutVars>
          <dgm:dir/>
          <dgm:resizeHandles val="exact"/>
        </dgm:presLayoutVars>
      </dgm:prSet>
      <dgm:spPr/>
    </dgm:pt>
    <dgm:pt modelId="{1F91F756-E9D7-46AF-84FC-EDE291AC4682}" type="pres">
      <dgm:prSet presAssocID="{39C00CB5-1CA8-4265-B006-22EDD6866241}" presName="compNode" presStyleCnt="0"/>
      <dgm:spPr/>
    </dgm:pt>
    <dgm:pt modelId="{36F804E0-3408-4565-8C4B-4AE91794D98D}" type="pres">
      <dgm:prSet presAssocID="{39C00CB5-1CA8-4265-B006-22EDD68662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5EAB0BF-8E58-40C2-B04A-D90636F3D259}" type="pres">
      <dgm:prSet presAssocID="{39C00CB5-1CA8-4265-B006-22EDD6866241}" presName="spaceRect" presStyleCnt="0"/>
      <dgm:spPr/>
    </dgm:pt>
    <dgm:pt modelId="{E5D033DC-C861-4C5E-AAE8-5012C6346975}" type="pres">
      <dgm:prSet presAssocID="{39C00CB5-1CA8-4265-B006-22EDD6866241}" presName="textRect" presStyleLbl="revTx" presStyleIdx="0" presStyleCnt="4">
        <dgm:presLayoutVars>
          <dgm:chMax val="1"/>
          <dgm:chPref val="1"/>
        </dgm:presLayoutVars>
      </dgm:prSet>
      <dgm:spPr/>
    </dgm:pt>
    <dgm:pt modelId="{FC30E221-1075-4D58-BBB3-AF699DB0D206}" type="pres">
      <dgm:prSet presAssocID="{C25098E6-78D1-4C6C-8E46-979B9EE540A5}" presName="sibTrans" presStyleCnt="0"/>
      <dgm:spPr/>
    </dgm:pt>
    <dgm:pt modelId="{5DEE48DB-6DB1-482B-B17E-002EAC9DE527}" type="pres">
      <dgm:prSet presAssocID="{59E933BC-29E7-4625-9664-1DA7A64AF03B}" presName="compNode" presStyleCnt="0"/>
      <dgm:spPr/>
    </dgm:pt>
    <dgm:pt modelId="{AD776CF3-F28D-4719-B391-7C551C14E178}" type="pres">
      <dgm:prSet presAssocID="{59E933BC-29E7-4625-9664-1DA7A64AF0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AC9035A-2142-4A15-8F92-9BD4528C81BD}" type="pres">
      <dgm:prSet presAssocID="{59E933BC-29E7-4625-9664-1DA7A64AF03B}" presName="spaceRect" presStyleCnt="0"/>
      <dgm:spPr/>
    </dgm:pt>
    <dgm:pt modelId="{511D24C4-9A2E-4EE5-817F-7F613A1E0D8E}" type="pres">
      <dgm:prSet presAssocID="{59E933BC-29E7-4625-9664-1DA7A64AF03B}" presName="textRect" presStyleLbl="revTx" presStyleIdx="1" presStyleCnt="4">
        <dgm:presLayoutVars>
          <dgm:chMax val="1"/>
          <dgm:chPref val="1"/>
        </dgm:presLayoutVars>
      </dgm:prSet>
      <dgm:spPr/>
    </dgm:pt>
    <dgm:pt modelId="{1DB6CE62-9343-4CE9-92B6-122D888546F7}" type="pres">
      <dgm:prSet presAssocID="{F1DE1830-5955-4F6F-8553-31F26DCF9B1E}" presName="sibTrans" presStyleCnt="0"/>
      <dgm:spPr/>
    </dgm:pt>
    <dgm:pt modelId="{134363D6-E7C2-424A-A8D4-2ED7984F196E}" type="pres">
      <dgm:prSet presAssocID="{941C2A96-46D5-47E8-8DF1-4FD04843C59A}" presName="compNode" presStyleCnt="0"/>
      <dgm:spPr/>
    </dgm:pt>
    <dgm:pt modelId="{A8E5DDB1-301A-458C-B014-8A974B94ACD9}" type="pres">
      <dgm:prSet presAssocID="{941C2A96-46D5-47E8-8DF1-4FD04843C5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F9F552-4119-4B64-B1B1-62DBE24A72D3}" type="pres">
      <dgm:prSet presAssocID="{941C2A96-46D5-47E8-8DF1-4FD04843C59A}" presName="spaceRect" presStyleCnt="0"/>
      <dgm:spPr/>
    </dgm:pt>
    <dgm:pt modelId="{63014E58-1DD9-4DA5-AC01-4C12591F3C01}" type="pres">
      <dgm:prSet presAssocID="{941C2A96-46D5-47E8-8DF1-4FD04843C59A}" presName="textRect" presStyleLbl="revTx" presStyleIdx="2" presStyleCnt="4">
        <dgm:presLayoutVars>
          <dgm:chMax val="1"/>
          <dgm:chPref val="1"/>
        </dgm:presLayoutVars>
      </dgm:prSet>
      <dgm:spPr/>
    </dgm:pt>
    <dgm:pt modelId="{D71AA1F1-347E-4014-B3AA-DAAF3F3C309C}" type="pres">
      <dgm:prSet presAssocID="{A77C7542-4D7D-4797-A2BE-732634E16F78}" presName="sibTrans" presStyleCnt="0"/>
      <dgm:spPr/>
    </dgm:pt>
    <dgm:pt modelId="{98A4BC19-8778-4F66-BC9C-6C15EED40236}" type="pres">
      <dgm:prSet presAssocID="{14EFAEBE-85AB-4F74-8139-8573EEE62D91}" presName="compNode" presStyleCnt="0"/>
      <dgm:spPr/>
    </dgm:pt>
    <dgm:pt modelId="{8CE8A2F2-8A3F-4E5B-A1D6-DF05285F8EE9}" type="pres">
      <dgm:prSet presAssocID="{14EFAEBE-85AB-4F74-8139-8573EEE62D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50770DAA-D5E8-4786-A672-56267CDF23F4}" type="pres">
      <dgm:prSet presAssocID="{14EFAEBE-85AB-4F74-8139-8573EEE62D91}" presName="spaceRect" presStyleCnt="0"/>
      <dgm:spPr/>
    </dgm:pt>
    <dgm:pt modelId="{2A971F12-B332-491B-ADF6-168DE53087F4}" type="pres">
      <dgm:prSet presAssocID="{14EFAEBE-85AB-4F74-8139-8573EEE62D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6CCF09-9CFA-4E82-BB1E-3CB1ACBFB41A}" type="presOf" srcId="{39C00CB5-1CA8-4265-B006-22EDD6866241}" destId="{E5D033DC-C861-4C5E-AAE8-5012C6346975}" srcOrd="0" destOrd="0" presId="urn:microsoft.com/office/officeart/2018/2/layout/IconLabelList"/>
    <dgm:cxn modelId="{A1301719-BB37-455F-A585-A60B2B43657F}" srcId="{828D3846-F177-482B-8495-63EA46BF2ABD}" destId="{941C2A96-46D5-47E8-8DF1-4FD04843C59A}" srcOrd="2" destOrd="0" parTransId="{76909F5C-3957-472D-9353-6298B88EB5E2}" sibTransId="{A77C7542-4D7D-4797-A2BE-732634E16F78}"/>
    <dgm:cxn modelId="{1BEB4D5F-E5CB-4A20-8CAF-50A90D334846}" srcId="{828D3846-F177-482B-8495-63EA46BF2ABD}" destId="{59E933BC-29E7-4625-9664-1DA7A64AF03B}" srcOrd="1" destOrd="0" parTransId="{66FCBB3E-600A-4041-AB7C-09D2083D626F}" sibTransId="{F1DE1830-5955-4F6F-8553-31F26DCF9B1E}"/>
    <dgm:cxn modelId="{25B2366F-489D-4E66-9D47-56177C83F427}" type="presOf" srcId="{941C2A96-46D5-47E8-8DF1-4FD04843C59A}" destId="{63014E58-1DD9-4DA5-AC01-4C12591F3C01}" srcOrd="0" destOrd="0" presId="urn:microsoft.com/office/officeart/2018/2/layout/IconLabelList"/>
    <dgm:cxn modelId="{AC8DDC55-3296-4E5D-905E-D6C21924ED5F}" type="presOf" srcId="{14EFAEBE-85AB-4F74-8139-8573EEE62D91}" destId="{2A971F12-B332-491B-ADF6-168DE53087F4}" srcOrd="0" destOrd="0" presId="urn:microsoft.com/office/officeart/2018/2/layout/IconLabelList"/>
    <dgm:cxn modelId="{C922B7A0-4FBF-4C56-B116-EE235E3837DB}" srcId="{828D3846-F177-482B-8495-63EA46BF2ABD}" destId="{14EFAEBE-85AB-4F74-8139-8573EEE62D91}" srcOrd="3" destOrd="0" parTransId="{5778DDBC-623E-4CF5-9945-20730AB5E0C3}" sibTransId="{428596EC-EF4A-49A6-8804-561BCBB77022}"/>
    <dgm:cxn modelId="{CEB00DAA-0B34-4A40-ACA5-55CA99EC5EB1}" type="presOf" srcId="{828D3846-F177-482B-8495-63EA46BF2ABD}" destId="{8BCF001C-D9C5-42DA-A767-5D3FCE383311}" srcOrd="0" destOrd="0" presId="urn:microsoft.com/office/officeart/2018/2/layout/IconLabelList"/>
    <dgm:cxn modelId="{8EBA93CE-E0D0-403B-AD98-42AB3E8E3CA1}" type="presOf" srcId="{59E933BC-29E7-4625-9664-1DA7A64AF03B}" destId="{511D24C4-9A2E-4EE5-817F-7F613A1E0D8E}" srcOrd="0" destOrd="0" presId="urn:microsoft.com/office/officeart/2018/2/layout/IconLabelList"/>
    <dgm:cxn modelId="{EC0B74FF-C019-4EFA-8A71-6C635BE28186}" srcId="{828D3846-F177-482B-8495-63EA46BF2ABD}" destId="{39C00CB5-1CA8-4265-B006-22EDD6866241}" srcOrd="0" destOrd="0" parTransId="{D25CE0C5-7E5D-4AE3-80C8-66BA6CF8DC97}" sibTransId="{C25098E6-78D1-4C6C-8E46-979B9EE540A5}"/>
    <dgm:cxn modelId="{D47DCE37-A75D-48A9-8005-A907C0A0E735}" type="presParOf" srcId="{8BCF001C-D9C5-42DA-A767-5D3FCE383311}" destId="{1F91F756-E9D7-46AF-84FC-EDE291AC4682}" srcOrd="0" destOrd="0" presId="urn:microsoft.com/office/officeart/2018/2/layout/IconLabelList"/>
    <dgm:cxn modelId="{1AF60DBF-BA21-4DB4-B03B-6E4F55654560}" type="presParOf" srcId="{1F91F756-E9D7-46AF-84FC-EDE291AC4682}" destId="{36F804E0-3408-4565-8C4B-4AE91794D98D}" srcOrd="0" destOrd="0" presId="urn:microsoft.com/office/officeart/2018/2/layout/IconLabelList"/>
    <dgm:cxn modelId="{C3FFA4C2-CB25-494B-BA3B-1676EAF7593E}" type="presParOf" srcId="{1F91F756-E9D7-46AF-84FC-EDE291AC4682}" destId="{15EAB0BF-8E58-40C2-B04A-D90636F3D259}" srcOrd="1" destOrd="0" presId="urn:microsoft.com/office/officeart/2018/2/layout/IconLabelList"/>
    <dgm:cxn modelId="{96EDDE34-D187-4292-A371-E087A7AE6B54}" type="presParOf" srcId="{1F91F756-E9D7-46AF-84FC-EDE291AC4682}" destId="{E5D033DC-C861-4C5E-AAE8-5012C6346975}" srcOrd="2" destOrd="0" presId="urn:microsoft.com/office/officeart/2018/2/layout/IconLabelList"/>
    <dgm:cxn modelId="{5829AA7E-5F12-4FA4-9D5F-A33A5938B57D}" type="presParOf" srcId="{8BCF001C-D9C5-42DA-A767-5D3FCE383311}" destId="{FC30E221-1075-4D58-BBB3-AF699DB0D206}" srcOrd="1" destOrd="0" presId="urn:microsoft.com/office/officeart/2018/2/layout/IconLabelList"/>
    <dgm:cxn modelId="{6AC716C7-7559-4AE4-9912-5B635ED2AE9A}" type="presParOf" srcId="{8BCF001C-D9C5-42DA-A767-5D3FCE383311}" destId="{5DEE48DB-6DB1-482B-B17E-002EAC9DE527}" srcOrd="2" destOrd="0" presId="urn:microsoft.com/office/officeart/2018/2/layout/IconLabelList"/>
    <dgm:cxn modelId="{B6D2F3E6-AF43-4035-8AE6-6A6A3A1CAB3A}" type="presParOf" srcId="{5DEE48DB-6DB1-482B-B17E-002EAC9DE527}" destId="{AD776CF3-F28D-4719-B391-7C551C14E178}" srcOrd="0" destOrd="0" presId="urn:microsoft.com/office/officeart/2018/2/layout/IconLabelList"/>
    <dgm:cxn modelId="{E94A48BD-8387-4D6A-B595-03080F055576}" type="presParOf" srcId="{5DEE48DB-6DB1-482B-B17E-002EAC9DE527}" destId="{0AC9035A-2142-4A15-8F92-9BD4528C81BD}" srcOrd="1" destOrd="0" presId="urn:microsoft.com/office/officeart/2018/2/layout/IconLabelList"/>
    <dgm:cxn modelId="{CA8011A0-D202-405A-B8DE-36E984D3FBAD}" type="presParOf" srcId="{5DEE48DB-6DB1-482B-B17E-002EAC9DE527}" destId="{511D24C4-9A2E-4EE5-817F-7F613A1E0D8E}" srcOrd="2" destOrd="0" presId="urn:microsoft.com/office/officeart/2018/2/layout/IconLabelList"/>
    <dgm:cxn modelId="{EB41524E-5C56-4787-9A69-7E2C8814B39B}" type="presParOf" srcId="{8BCF001C-D9C5-42DA-A767-5D3FCE383311}" destId="{1DB6CE62-9343-4CE9-92B6-122D888546F7}" srcOrd="3" destOrd="0" presId="urn:microsoft.com/office/officeart/2018/2/layout/IconLabelList"/>
    <dgm:cxn modelId="{58116B59-AAC9-407F-9A5F-8A7EE55CF9CE}" type="presParOf" srcId="{8BCF001C-D9C5-42DA-A767-5D3FCE383311}" destId="{134363D6-E7C2-424A-A8D4-2ED7984F196E}" srcOrd="4" destOrd="0" presId="urn:microsoft.com/office/officeart/2018/2/layout/IconLabelList"/>
    <dgm:cxn modelId="{1F49E0B1-668D-404E-A736-ACDC0B8598B4}" type="presParOf" srcId="{134363D6-E7C2-424A-A8D4-2ED7984F196E}" destId="{A8E5DDB1-301A-458C-B014-8A974B94ACD9}" srcOrd="0" destOrd="0" presId="urn:microsoft.com/office/officeart/2018/2/layout/IconLabelList"/>
    <dgm:cxn modelId="{613E774A-5368-4193-A9E2-23D79CB077B0}" type="presParOf" srcId="{134363D6-E7C2-424A-A8D4-2ED7984F196E}" destId="{FCF9F552-4119-4B64-B1B1-62DBE24A72D3}" srcOrd="1" destOrd="0" presId="urn:microsoft.com/office/officeart/2018/2/layout/IconLabelList"/>
    <dgm:cxn modelId="{CDB0AA97-5EAB-4BF0-96BE-852896CC5D2C}" type="presParOf" srcId="{134363D6-E7C2-424A-A8D4-2ED7984F196E}" destId="{63014E58-1DD9-4DA5-AC01-4C12591F3C01}" srcOrd="2" destOrd="0" presId="urn:microsoft.com/office/officeart/2018/2/layout/IconLabelList"/>
    <dgm:cxn modelId="{CDD199E5-85A4-4536-B22E-642E1B3AE969}" type="presParOf" srcId="{8BCF001C-D9C5-42DA-A767-5D3FCE383311}" destId="{D71AA1F1-347E-4014-B3AA-DAAF3F3C309C}" srcOrd="5" destOrd="0" presId="urn:microsoft.com/office/officeart/2018/2/layout/IconLabelList"/>
    <dgm:cxn modelId="{EA7CF882-5713-4320-BA5B-65258C488326}" type="presParOf" srcId="{8BCF001C-D9C5-42DA-A767-5D3FCE383311}" destId="{98A4BC19-8778-4F66-BC9C-6C15EED40236}" srcOrd="6" destOrd="0" presId="urn:microsoft.com/office/officeart/2018/2/layout/IconLabelList"/>
    <dgm:cxn modelId="{CC306027-5E7F-401B-B6E3-51B41950CE48}" type="presParOf" srcId="{98A4BC19-8778-4F66-BC9C-6C15EED40236}" destId="{8CE8A2F2-8A3F-4E5B-A1D6-DF05285F8EE9}" srcOrd="0" destOrd="0" presId="urn:microsoft.com/office/officeart/2018/2/layout/IconLabelList"/>
    <dgm:cxn modelId="{45913ACD-327E-44A9-9185-EEDABA7534D3}" type="presParOf" srcId="{98A4BC19-8778-4F66-BC9C-6C15EED40236}" destId="{50770DAA-D5E8-4786-A672-56267CDF23F4}" srcOrd="1" destOrd="0" presId="urn:microsoft.com/office/officeart/2018/2/layout/IconLabelList"/>
    <dgm:cxn modelId="{8D29C426-9432-4BC9-9ACA-AA471200FEE3}" type="presParOf" srcId="{98A4BC19-8778-4F66-BC9C-6C15EED40236}" destId="{2A971F12-B332-491B-ADF6-168DE53087F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6083EC3-0C67-40C8-AE2E-A08C1C7B89F7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910A56-8429-4BE0-889F-6797DA11876A}">
      <dgm:prSet/>
      <dgm:spPr/>
      <dgm:t>
        <a:bodyPr/>
        <a:lstStyle/>
        <a:p>
          <a:r>
            <a:rPr lang="en-US" dirty="0"/>
            <a:t>One of the first things any decent algorithms course teaches you is sorting</a:t>
          </a:r>
        </a:p>
      </dgm:t>
    </dgm:pt>
    <dgm:pt modelId="{595EE7BF-BAC9-4EF8-ABBB-D7E4C930F417}" type="parTrans" cxnId="{2A9DB2E4-029D-400C-8043-1397C2DE1095}">
      <dgm:prSet/>
      <dgm:spPr/>
      <dgm:t>
        <a:bodyPr/>
        <a:lstStyle/>
        <a:p>
          <a:endParaRPr lang="en-US"/>
        </a:p>
      </dgm:t>
    </dgm:pt>
    <dgm:pt modelId="{E0C83BF6-48D0-48C7-A020-966A79DCE68E}" type="sibTrans" cxnId="{2A9DB2E4-029D-400C-8043-1397C2DE1095}">
      <dgm:prSet/>
      <dgm:spPr/>
      <dgm:t>
        <a:bodyPr/>
        <a:lstStyle/>
        <a:p>
          <a:endParaRPr lang="en-US"/>
        </a:p>
      </dgm:t>
    </dgm:pt>
    <dgm:pt modelId="{DB0B882F-B9DA-40C6-A0B6-4C4E1C3590F0}">
      <dgm:prSet/>
      <dgm:spPr/>
      <dgm:t>
        <a:bodyPr/>
        <a:lstStyle/>
        <a:p>
          <a:r>
            <a:rPr lang="en-US" dirty="0"/>
            <a:t>Generally, there are two parts of any sortable data:</a:t>
          </a:r>
        </a:p>
      </dgm:t>
    </dgm:pt>
    <dgm:pt modelId="{B20128DA-F4A3-491F-9E80-54C75125183C}" type="parTrans" cxnId="{2B7E4F05-8FF0-4351-9ADA-FF976196DEEB}">
      <dgm:prSet/>
      <dgm:spPr/>
      <dgm:t>
        <a:bodyPr/>
        <a:lstStyle/>
        <a:p>
          <a:endParaRPr lang="en-US"/>
        </a:p>
      </dgm:t>
    </dgm:pt>
    <dgm:pt modelId="{D1B93AEC-38CE-46EE-A77F-5F3B22AD39E2}" type="sibTrans" cxnId="{2B7E4F05-8FF0-4351-9ADA-FF976196DEEB}">
      <dgm:prSet/>
      <dgm:spPr/>
      <dgm:t>
        <a:bodyPr/>
        <a:lstStyle/>
        <a:p>
          <a:endParaRPr lang="en-US"/>
        </a:p>
      </dgm:t>
    </dgm:pt>
    <dgm:pt modelId="{45FB54B7-9FDE-444C-856E-369C01B071AD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Keys and satellite information</a:t>
          </a:r>
          <a:endParaRPr lang="en-US" dirty="0"/>
        </a:p>
      </dgm:t>
    </dgm:pt>
    <dgm:pt modelId="{DBA1225B-FFF2-4826-B228-E6881AAF49D1}" type="parTrans" cxnId="{C32D21DD-EC81-4F75-B8CC-5EE2F971658F}">
      <dgm:prSet/>
      <dgm:spPr/>
      <dgm:t>
        <a:bodyPr/>
        <a:lstStyle/>
        <a:p>
          <a:endParaRPr lang="en-US"/>
        </a:p>
      </dgm:t>
    </dgm:pt>
    <dgm:pt modelId="{955B5FE6-53D9-4876-B131-0E119DA00945}" type="sibTrans" cxnId="{C32D21DD-EC81-4F75-B8CC-5EE2F971658F}">
      <dgm:prSet/>
      <dgm:spPr/>
      <dgm:t>
        <a:bodyPr/>
        <a:lstStyle/>
        <a:p>
          <a:endParaRPr lang="en-US"/>
        </a:p>
      </dgm:t>
    </dgm:pt>
    <dgm:pt modelId="{7012A430-C322-42D1-B3FC-41E20D57F0AA}">
      <dgm:prSet/>
      <dgm:spPr/>
      <dgm:t>
        <a:bodyPr/>
        <a:lstStyle/>
        <a:p>
          <a:r>
            <a:rPr lang="en-US" dirty="0"/>
            <a:t>Keys are going to be what you sort on</a:t>
          </a:r>
        </a:p>
      </dgm:t>
    </dgm:pt>
    <dgm:pt modelId="{920CE411-D214-4069-ABEE-FEB2860E6D05}" type="parTrans" cxnId="{13A509B8-A020-453E-A9ED-89BEC610E2B9}">
      <dgm:prSet/>
      <dgm:spPr/>
      <dgm:t>
        <a:bodyPr/>
        <a:lstStyle/>
        <a:p>
          <a:endParaRPr lang="en-US"/>
        </a:p>
      </dgm:t>
    </dgm:pt>
    <dgm:pt modelId="{1A600B38-E046-4816-B3D1-70A6FEF99F43}" type="sibTrans" cxnId="{13A509B8-A020-453E-A9ED-89BEC610E2B9}">
      <dgm:prSet/>
      <dgm:spPr/>
      <dgm:t>
        <a:bodyPr/>
        <a:lstStyle/>
        <a:p>
          <a:endParaRPr lang="en-US"/>
        </a:p>
      </dgm:t>
    </dgm:pt>
    <dgm:pt modelId="{420DE5BF-C547-42AA-A758-7DD1ECEEA3AE}">
      <dgm:prSet/>
      <dgm:spPr/>
      <dgm:t>
        <a:bodyPr/>
        <a:lstStyle/>
        <a:p>
          <a:r>
            <a:rPr lang="en-US" dirty="0"/>
            <a:t>Satellite information is what you’re packing with those keys</a:t>
          </a:r>
        </a:p>
      </dgm:t>
    </dgm:pt>
    <dgm:pt modelId="{D9698158-3C06-49BE-8DE4-8D5DDA018595}" type="parTrans" cxnId="{E66D5C7A-E0AF-4720-B00D-923708589B1F}">
      <dgm:prSet/>
      <dgm:spPr/>
      <dgm:t>
        <a:bodyPr/>
        <a:lstStyle/>
        <a:p>
          <a:endParaRPr lang="en-US"/>
        </a:p>
      </dgm:t>
    </dgm:pt>
    <dgm:pt modelId="{33BE1D29-C07B-4CE8-BF74-C5CCEB9663BB}" type="sibTrans" cxnId="{E66D5C7A-E0AF-4720-B00D-923708589B1F}">
      <dgm:prSet/>
      <dgm:spPr/>
      <dgm:t>
        <a:bodyPr/>
        <a:lstStyle/>
        <a:p>
          <a:endParaRPr lang="en-US"/>
        </a:p>
      </dgm:t>
    </dgm:pt>
    <dgm:pt modelId="{BD9CA13A-0682-4672-B61C-3F12BF18BD9E}">
      <dgm:prSet/>
      <dgm:spPr/>
      <dgm:t>
        <a:bodyPr/>
        <a:lstStyle/>
        <a:p>
          <a:r>
            <a:rPr lang="en-US" dirty="0"/>
            <a:t>Example: a key could be a website or id and content involving the website/id is satellite information</a:t>
          </a:r>
        </a:p>
      </dgm:t>
    </dgm:pt>
    <dgm:pt modelId="{4F38948E-BD0E-4BAC-ADE0-EB9D527ACE18}" type="parTrans" cxnId="{AB0D1614-6421-4E38-8765-C4D23186EAB6}">
      <dgm:prSet/>
      <dgm:spPr/>
      <dgm:t>
        <a:bodyPr/>
        <a:lstStyle/>
        <a:p>
          <a:endParaRPr lang="en-US"/>
        </a:p>
      </dgm:t>
    </dgm:pt>
    <dgm:pt modelId="{F2BB9B47-7AF7-4C2C-8192-C3B92AE01A55}" type="sibTrans" cxnId="{AB0D1614-6421-4E38-8765-C4D23186EAB6}">
      <dgm:prSet/>
      <dgm:spPr/>
      <dgm:t>
        <a:bodyPr/>
        <a:lstStyle/>
        <a:p>
          <a:endParaRPr lang="en-US"/>
        </a:p>
      </dgm:t>
    </dgm:pt>
    <dgm:pt modelId="{801AD0AD-A5ED-4B73-B921-119F62CAD4C1}">
      <dgm:prSet/>
      <dgm:spPr/>
      <dgm:t>
        <a:bodyPr/>
        <a:lstStyle/>
        <a:p>
          <a:r>
            <a:rPr lang="en-US" dirty="0"/>
            <a:t>For this course we’ll be working with key-only information</a:t>
          </a:r>
        </a:p>
      </dgm:t>
    </dgm:pt>
    <dgm:pt modelId="{8A1EB794-798A-4531-92EE-1B2BC0C53570}" type="parTrans" cxnId="{079588F1-393C-484B-94A2-6DCFC1063D8F}">
      <dgm:prSet/>
      <dgm:spPr/>
      <dgm:t>
        <a:bodyPr/>
        <a:lstStyle/>
        <a:p>
          <a:endParaRPr lang="en-US"/>
        </a:p>
      </dgm:t>
    </dgm:pt>
    <dgm:pt modelId="{46961116-15B5-4CBC-A7A0-32DC97BFF6B6}" type="sibTrans" cxnId="{079588F1-393C-484B-94A2-6DCFC1063D8F}">
      <dgm:prSet/>
      <dgm:spPr/>
      <dgm:t>
        <a:bodyPr/>
        <a:lstStyle/>
        <a:p>
          <a:endParaRPr lang="en-US"/>
        </a:p>
      </dgm:t>
    </dgm:pt>
    <dgm:pt modelId="{16C04085-DC17-442B-A7D3-C8591C2A134B}">
      <dgm:prSet/>
      <dgm:spPr/>
      <dgm:t>
        <a:bodyPr/>
        <a:lstStyle/>
        <a:p>
          <a:r>
            <a:rPr lang="en-US" dirty="0"/>
            <a:t>In courses like this, the basic example is what we tend to use as a model for real world information</a:t>
          </a:r>
        </a:p>
      </dgm:t>
    </dgm:pt>
    <dgm:pt modelId="{89175890-785B-4107-8983-D11AE8BA8DDC}" type="parTrans" cxnId="{4D1B2A0D-865B-4A9E-AFF9-08B55DEC4FCA}">
      <dgm:prSet/>
      <dgm:spPr/>
      <dgm:t>
        <a:bodyPr/>
        <a:lstStyle/>
        <a:p>
          <a:endParaRPr lang="en-US"/>
        </a:p>
      </dgm:t>
    </dgm:pt>
    <dgm:pt modelId="{33F807E2-B1F1-4D11-A04D-3F17BF54EDC0}" type="sibTrans" cxnId="{4D1B2A0D-865B-4A9E-AFF9-08B55DEC4FCA}">
      <dgm:prSet/>
      <dgm:spPr/>
      <dgm:t>
        <a:bodyPr/>
        <a:lstStyle/>
        <a:p>
          <a:endParaRPr lang="en-US"/>
        </a:p>
      </dgm:t>
    </dgm:pt>
    <dgm:pt modelId="{AB13C4C5-E653-4B73-8997-19E715374A72}" type="pres">
      <dgm:prSet presAssocID="{76083EC3-0C67-40C8-AE2E-A08C1C7B89F7}" presName="Name0" presStyleCnt="0">
        <dgm:presLayoutVars>
          <dgm:dir/>
          <dgm:animLvl val="lvl"/>
          <dgm:resizeHandles val="exact"/>
        </dgm:presLayoutVars>
      </dgm:prSet>
      <dgm:spPr/>
    </dgm:pt>
    <dgm:pt modelId="{63F9D1AC-6B4A-449D-99E3-0D84188FEF29}" type="pres">
      <dgm:prSet presAssocID="{71910A56-8429-4BE0-889F-6797DA11876A}" presName="linNode" presStyleCnt="0"/>
      <dgm:spPr/>
    </dgm:pt>
    <dgm:pt modelId="{9A1486AE-98AA-4548-8B35-E5B50059CD15}" type="pres">
      <dgm:prSet presAssocID="{71910A56-8429-4BE0-889F-6797DA11876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2FE67B3-3D61-40B3-AFD6-058C2D65AA99}" type="pres">
      <dgm:prSet presAssocID="{E0C83BF6-48D0-48C7-A020-966A79DCE68E}" presName="sp" presStyleCnt="0"/>
      <dgm:spPr/>
    </dgm:pt>
    <dgm:pt modelId="{358B6497-22BA-47C8-B254-DC660D4B43E7}" type="pres">
      <dgm:prSet presAssocID="{DB0B882F-B9DA-40C6-A0B6-4C4E1C3590F0}" presName="linNode" presStyleCnt="0"/>
      <dgm:spPr/>
    </dgm:pt>
    <dgm:pt modelId="{5F763A2A-E268-43DA-9033-D38AB62FB38A}" type="pres">
      <dgm:prSet presAssocID="{DB0B882F-B9DA-40C6-A0B6-4C4E1C3590F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B5103AE-D840-459A-A06D-E36D913E2E0B}" type="pres">
      <dgm:prSet presAssocID="{DB0B882F-B9DA-40C6-A0B6-4C4E1C3590F0}" presName="descendantText" presStyleLbl="alignAccFollowNode1" presStyleIdx="0" presStyleCnt="3">
        <dgm:presLayoutVars>
          <dgm:bulletEnabled val="1"/>
        </dgm:presLayoutVars>
      </dgm:prSet>
      <dgm:spPr/>
    </dgm:pt>
    <dgm:pt modelId="{E0929BB5-3FA1-45E7-A8EF-DEB0DABDA8BB}" type="pres">
      <dgm:prSet presAssocID="{D1B93AEC-38CE-46EE-A77F-5F3B22AD39E2}" presName="sp" presStyleCnt="0"/>
      <dgm:spPr/>
    </dgm:pt>
    <dgm:pt modelId="{439AF47B-7538-4F95-9A65-244857F50148}" type="pres">
      <dgm:prSet presAssocID="{7012A430-C322-42D1-B3FC-41E20D57F0AA}" presName="linNode" presStyleCnt="0"/>
      <dgm:spPr/>
    </dgm:pt>
    <dgm:pt modelId="{B14156F3-7F34-4294-9C36-0EF518687CFB}" type="pres">
      <dgm:prSet presAssocID="{7012A430-C322-42D1-B3FC-41E20D57F0A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136CE98-8752-4F7A-B476-12413F99CA0E}" type="pres">
      <dgm:prSet presAssocID="{1A600B38-E046-4816-B3D1-70A6FEF99F43}" presName="sp" presStyleCnt="0"/>
      <dgm:spPr/>
    </dgm:pt>
    <dgm:pt modelId="{A66B8E6C-39F5-4534-A64D-B8608F9894AF}" type="pres">
      <dgm:prSet presAssocID="{420DE5BF-C547-42AA-A758-7DD1ECEEA3AE}" presName="linNode" presStyleCnt="0"/>
      <dgm:spPr/>
    </dgm:pt>
    <dgm:pt modelId="{EB3A2F0A-BFEE-4971-AB04-5BB3F25107C2}" type="pres">
      <dgm:prSet presAssocID="{420DE5BF-C547-42AA-A758-7DD1ECEEA3A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D0520F6-4C41-4FB0-B94F-F3B6FB0AB09C}" type="pres">
      <dgm:prSet presAssocID="{420DE5BF-C547-42AA-A758-7DD1ECEEA3AE}" presName="descendantText" presStyleLbl="alignAccFollowNode1" presStyleIdx="1" presStyleCnt="3">
        <dgm:presLayoutVars>
          <dgm:bulletEnabled val="1"/>
        </dgm:presLayoutVars>
      </dgm:prSet>
      <dgm:spPr/>
    </dgm:pt>
    <dgm:pt modelId="{9B3F3A4E-E1B9-4022-9F1C-63FA0A3B8C5C}" type="pres">
      <dgm:prSet presAssocID="{33BE1D29-C07B-4CE8-BF74-C5CCEB9663BB}" presName="sp" presStyleCnt="0"/>
      <dgm:spPr/>
    </dgm:pt>
    <dgm:pt modelId="{D3224D2D-70D1-4537-B2D1-49FB560BFADA}" type="pres">
      <dgm:prSet presAssocID="{801AD0AD-A5ED-4B73-B921-119F62CAD4C1}" presName="linNode" presStyleCnt="0"/>
      <dgm:spPr/>
    </dgm:pt>
    <dgm:pt modelId="{C29461F2-1E14-447D-838F-6B5FA8A092FB}" type="pres">
      <dgm:prSet presAssocID="{801AD0AD-A5ED-4B73-B921-119F62CAD4C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EB3F30E-09B2-4717-A883-516C72855FFE}" type="pres">
      <dgm:prSet presAssocID="{801AD0AD-A5ED-4B73-B921-119F62CAD4C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B7E4F05-8FF0-4351-9ADA-FF976196DEEB}" srcId="{76083EC3-0C67-40C8-AE2E-A08C1C7B89F7}" destId="{DB0B882F-B9DA-40C6-A0B6-4C4E1C3590F0}" srcOrd="1" destOrd="0" parTransId="{B20128DA-F4A3-491F-9E80-54C75125183C}" sibTransId="{D1B93AEC-38CE-46EE-A77F-5F3B22AD39E2}"/>
    <dgm:cxn modelId="{4D1B2A0D-865B-4A9E-AFF9-08B55DEC4FCA}" srcId="{801AD0AD-A5ED-4B73-B921-119F62CAD4C1}" destId="{16C04085-DC17-442B-A7D3-C8591C2A134B}" srcOrd="0" destOrd="0" parTransId="{89175890-785B-4107-8983-D11AE8BA8DDC}" sibTransId="{33F807E2-B1F1-4D11-A04D-3F17BF54EDC0}"/>
    <dgm:cxn modelId="{AB0D1614-6421-4E38-8765-C4D23186EAB6}" srcId="{420DE5BF-C547-42AA-A758-7DD1ECEEA3AE}" destId="{BD9CA13A-0682-4672-B61C-3F12BF18BD9E}" srcOrd="0" destOrd="0" parTransId="{4F38948E-BD0E-4BAC-ADE0-EB9D527ACE18}" sibTransId="{F2BB9B47-7AF7-4C2C-8192-C3B92AE01A55}"/>
    <dgm:cxn modelId="{8EB18E32-5718-4036-9056-74532D4E99CD}" type="presOf" srcId="{76083EC3-0C67-40C8-AE2E-A08C1C7B89F7}" destId="{AB13C4C5-E653-4B73-8997-19E715374A72}" srcOrd="0" destOrd="0" presId="urn:microsoft.com/office/officeart/2005/8/layout/vList5"/>
    <dgm:cxn modelId="{B3A8CE38-4BDA-43F2-87E6-10C4DAA1B227}" type="presOf" srcId="{16C04085-DC17-442B-A7D3-C8591C2A134B}" destId="{8EB3F30E-09B2-4717-A883-516C72855FFE}" srcOrd="0" destOrd="0" presId="urn:microsoft.com/office/officeart/2005/8/layout/vList5"/>
    <dgm:cxn modelId="{2E144143-550C-4C2C-9FEF-27A98EF55841}" type="presOf" srcId="{45FB54B7-9FDE-444C-856E-369C01B071AD}" destId="{EB5103AE-D840-459A-A06D-E36D913E2E0B}" srcOrd="0" destOrd="0" presId="urn:microsoft.com/office/officeart/2005/8/layout/vList5"/>
    <dgm:cxn modelId="{7B8C524E-01D8-4814-B9BF-5F4402DBD733}" type="presOf" srcId="{BD9CA13A-0682-4672-B61C-3F12BF18BD9E}" destId="{DD0520F6-4C41-4FB0-B94F-F3B6FB0AB09C}" srcOrd="0" destOrd="0" presId="urn:microsoft.com/office/officeart/2005/8/layout/vList5"/>
    <dgm:cxn modelId="{3CE25F74-9B5B-4986-B4DE-F5E11EB03A1E}" type="presOf" srcId="{801AD0AD-A5ED-4B73-B921-119F62CAD4C1}" destId="{C29461F2-1E14-447D-838F-6B5FA8A092FB}" srcOrd="0" destOrd="0" presId="urn:microsoft.com/office/officeart/2005/8/layout/vList5"/>
    <dgm:cxn modelId="{E66D5C7A-E0AF-4720-B00D-923708589B1F}" srcId="{76083EC3-0C67-40C8-AE2E-A08C1C7B89F7}" destId="{420DE5BF-C547-42AA-A758-7DD1ECEEA3AE}" srcOrd="3" destOrd="0" parTransId="{D9698158-3C06-49BE-8DE4-8D5DDA018595}" sibTransId="{33BE1D29-C07B-4CE8-BF74-C5CCEB9663BB}"/>
    <dgm:cxn modelId="{61F9DE9A-8D38-4807-BCEE-7EF4F49660A1}" type="presOf" srcId="{420DE5BF-C547-42AA-A758-7DD1ECEEA3AE}" destId="{EB3A2F0A-BFEE-4971-AB04-5BB3F25107C2}" srcOrd="0" destOrd="0" presId="urn:microsoft.com/office/officeart/2005/8/layout/vList5"/>
    <dgm:cxn modelId="{3530E6AE-1AFC-4B12-B08F-E03F1B811EE3}" type="presOf" srcId="{DB0B882F-B9DA-40C6-A0B6-4C4E1C3590F0}" destId="{5F763A2A-E268-43DA-9033-D38AB62FB38A}" srcOrd="0" destOrd="0" presId="urn:microsoft.com/office/officeart/2005/8/layout/vList5"/>
    <dgm:cxn modelId="{13A509B8-A020-453E-A9ED-89BEC610E2B9}" srcId="{76083EC3-0C67-40C8-AE2E-A08C1C7B89F7}" destId="{7012A430-C322-42D1-B3FC-41E20D57F0AA}" srcOrd="2" destOrd="0" parTransId="{920CE411-D214-4069-ABEE-FEB2860E6D05}" sibTransId="{1A600B38-E046-4816-B3D1-70A6FEF99F43}"/>
    <dgm:cxn modelId="{C32D21DD-EC81-4F75-B8CC-5EE2F971658F}" srcId="{DB0B882F-B9DA-40C6-A0B6-4C4E1C3590F0}" destId="{45FB54B7-9FDE-444C-856E-369C01B071AD}" srcOrd="0" destOrd="0" parTransId="{DBA1225B-FFF2-4826-B228-E6881AAF49D1}" sibTransId="{955B5FE6-53D9-4876-B131-0E119DA00945}"/>
    <dgm:cxn modelId="{2A9DB2E4-029D-400C-8043-1397C2DE1095}" srcId="{76083EC3-0C67-40C8-AE2E-A08C1C7B89F7}" destId="{71910A56-8429-4BE0-889F-6797DA11876A}" srcOrd="0" destOrd="0" parTransId="{595EE7BF-BAC9-4EF8-ABBB-D7E4C930F417}" sibTransId="{E0C83BF6-48D0-48C7-A020-966A79DCE68E}"/>
    <dgm:cxn modelId="{256E44F0-79E8-4ED1-875D-C4F536C13C89}" type="presOf" srcId="{71910A56-8429-4BE0-889F-6797DA11876A}" destId="{9A1486AE-98AA-4548-8B35-E5B50059CD15}" srcOrd="0" destOrd="0" presId="urn:microsoft.com/office/officeart/2005/8/layout/vList5"/>
    <dgm:cxn modelId="{079588F1-393C-484B-94A2-6DCFC1063D8F}" srcId="{76083EC3-0C67-40C8-AE2E-A08C1C7B89F7}" destId="{801AD0AD-A5ED-4B73-B921-119F62CAD4C1}" srcOrd="4" destOrd="0" parTransId="{8A1EB794-798A-4531-92EE-1B2BC0C53570}" sibTransId="{46961116-15B5-4CBC-A7A0-32DC97BFF6B6}"/>
    <dgm:cxn modelId="{C5ADD5F5-1616-4996-B549-E116C9224015}" type="presOf" srcId="{7012A430-C322-42D1-B3FC-41E20D57F0AA}" destId="{B14156F3-7F34-4294-9C36-0EF518687CFB}" srcOrd="0" destOrd="0" presId="urn:microsoft.com/office/officeart/2005/8/layout/vList5"/>
    <dgm:cxn modelId="{CBB9E5BF-8CAB-4932-84DF-3C1E5DB1C995}" type="presParOf" srcId="{AB13C4C5-E653-4B73-8997-19E715374A72}" destId="{63F9D1AC-6B4A-449D-99E3-0D84188FEF29}" srcOrd="0" destOrd="0" presId="urn:microsoft.com/office/officeart/2005/8/layout/vList5"/>
    <dgm:cxn modelId="{774E6F19-CACB-4E0D-97EC-64982D48C960}" type="presParOf" srcId="{63F9D1AC-6B4A-449D-99E3-0D84188FEF29}" destId="{9A1486AE-98AA-4548-8B35-E5B50059CD15}" srcOrd="0" destOrd="0" presId="urn:microsoft.com/office/officeart/2005/8/layout/vList5"/>
    <dgm:cxn modelId="{E475BFBB-FB9B-4ADA-9B45-FF97601F295E}" type="presParOf" srcId="{AB13C4C5-E653-4B73-8997-19E715374A72}" destId="{A2FE67B3-3D61-40B3-AFD6-058C2D65AA99}" srcOrd="1" destOrd="0" presId="urn:microsoft.com/office/officeart/2005/8/layout/vList5"/>
    <dgm:cxn modelId="{A0064144-500E-41B0-97AB-3FD627A26199}" type="presParOf" srcId="{AB13C4C5-E653-4B73-8997-19E715374A72}" destId="{358B6497-22BA-47C8-B254-DC660D4B43E7}" srcOrd="2" destOrd="0" presId="urn:microsoft.com/office/officeart/2005/8/layout/vList5"/>
    <dgm:cxn modelId="{12C1E82D-48B0-43F8-954E-0E13CCF6EFB5}" type="presParOf" srcId="{358B6497-22BA-47C8-B254-DC660D4B43E7}" destId="{5F763A2A-E268-43DA-9033-D38AB62FB38A}" srcOrd="0" destOrd="0" presId="urn:microsoft.com/office/officeart/2005/8/layout/vList5"/>
    <dgm:cxn modelId="{649DFA7C-32DB-457E-B841-83F34CCDF6D1}" type="presParOf" srcId="{358B6497-22BA-47C8-B254-DC660D4B43E7}" destId="{EB5103AE-D840-459A-A06D-E36D913E2E0B}" srcOrd="1" destOrd="0" presId="urn:microsoft.com/office/officeart/2005/8/layout/vList5"/>
    <dgm:cxn modelId="{F80A3F72-B71F-4756-85A7-1F8822203CBC}" type="presParOf" srcId="{AB13C4C5-E653-4B73-8997-19E715374A72}" destId="{E0929BB5-3FA1-45E7-A8EF-DEB0DABDA8BB}" srcOrd="3" destOrd="0" presId="urn:microsoft.com/office/officeart/2005/8/layout/vList5"/>
    <dgm:cxn modelId="{436FF40F-1AF1-4CBD-8F5C-12DA76226025}" type="presParOf" srcId="{AB13C4C5-E653-4B73-8997-19E715374A72}" destId="{439AF47B-7538-4F95-9A65-244857F50148}" srcOrd="4" destOrd="0" presId="urn:microsoft.com/office/officeart/2005/8/layout/vList5"/>
    <dgm:cxn modelId="{9F4E6566-7B63-45F8-B0AC-E685B3DBF3C7}" type="presParOf" srcId="{439AF47B-7538-4F95-9A65-244857F50148}" destId="{B14156F3-7F34-4294-9C36-0EF518687CFB}" srcOrd="0" destOrd="0" presId="urn:microsoft.com/office/officeart/2005/8/layout/vList5"/>
    <dgm:cxn modelId="{D8D549AB-36BF-4892-A27A-5DF373E25CA4}" type="presParOf" srcId="{AB13C4C5-E653-4B73-8997-19E715374A72}" destId="{3136CE98-8752-4F7A-B476-12413F99CA0E}" srcOrd="5" destOrd="0" presId="urn:microsoft.com/office/officeart/2005/8/layout/vList5"/>
    <dgm:cxn modelId="{F0481FB2-0A8E-4B13-8D4E-435068DEA96C}" type="presParOf" srcId="{AB13C4C5-E653-4B73-8997-19E715374A72}" destId="{A66B8E6C-39F5-4534-A64D-B8608F9894AF}" srcOrd="6" destOrd="0" presId="urn:microsoft.com/office/officeart/2005/8/layout/vList5"/>
    <dgm:cxn modelId="{3FF53598-7B32-4F06-91DB-266FF03C06B7}" type="presParOf" srcId="{A66B8E6C-39F5-4534-A64D-B8608F9894AF}" destId="{EB3A2F0A-BFEE-4971-AB04-5BB3F25107C2}" srcOrd="0" destOrd="0" presId="urn:microsoft.com/office/officeart/2005/8/layout/vList5"/>
    <dgm:cxn modelId="{4EA9F6FB-2C6D-4B24-B9CC-A314CCAD917C}" type="presParOf" srcId="{A66B8E6C-39F5-4534-A64D-B8608F9894AF}" destId="{DD0520F6-4C41-4FB0-B94F-F3B6FB0AB09C}" srcOrd="1" destOrd="0" presId="urn:microsoft.com/office/officeart/2005/8/layout/vList5"/>
    <dgm:cxn modelId="{B9FF6575-58A1-471E-99BB-81DFA13C5831}" type="presParOf" srcId="{AB13C4C5-E653-4B73-8997-19E715374A72}" destId="{9B3F3A4E-E1B9-4022-9F1C-63FA0A3B8C5C}" srcOrd="7" destOrd="0" presId="urn:microsoft.com/office/officeart/2005/8/layout/vList5"/>
    <dgm:cxn modelId="{26DD4ECD-2E57-4154-B372-C5EE7DE1CE13}" type="presParOf" srcId="{AB13C4C5-E653-4B73-8997-19E715374A72}" destId="{D3224D2D-70D1-4537-B2D1-49FB560BFADA}" srcOrd="8" destOrd="0" presId="urn:microsoft.com/office/officeart/2005/8/layout/vList5"/>
    <dgm:cxn modelId="{59A34AB7-D3EB-4871-AA73-866AE4DEC006}" type="presParOf" srcId="{D3224D2D-70D1-4537-B2D1-49FB560BFADA}" destId="{C29461F2-1E14-447D-838F-6B5FA8A092FB}" srcOrd="0" destOrd="0" presId="urn:microsoft.com/office/officeart/2005/8/layout/vList5"/>
    <dgm:cxn modelId="{EB94AA9A-D84A-4762-81F0-16F220242C1D}" type="presParOf" srcId="{D3224D2D-70D1-4537-B2D1-49FB560BFADA}" destId="{8EB3F30E-09B2-4717-A883-516C72855FF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E5DCC6-26F7-4F94-9E5D-7E0BABA806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6EDCD51-472E-44E2-8D95-2473A4E389EF}">
      <dgm:prSet/>
      <dgm:spPr/>
      <dgm:t>
        <a:bodyPr/>
        <a:lstStyle/>
        <a:p>
          <a:r>
            <a:rPr lang="en-US" dirty="0"/>
            <a:t>Before the loop starts the loop invariant is true</a:t>
          </a:r>
        </a:p>
      </dgm:t>
    </dgm:pt>
    <dgm:pt modelId="{74EF4F73-E218-4AA8-BF1C-5CD6999E9EB4}" type="parTrans" cxnId="{B737742A-49E4-4A57-B2C6-AF64A17272CC}">
      <dgm:prSet/>
      <dgm:spPr/>
      <dgm:t>
        <a:bodyPr/>
        <a:lstStyle/>
        <a:p>
          <a:endParaRPr lang="en-US"/>
        </a:p>
      </dgm:t>
    </dgm:pt>
    <dgm:pt modelId="{12AFC029-87C0-4F91-AC0C-E86F84022140}" type="sibTrans" cxnId="{B737742A-49E4-4A57-B2C6-AF64A17272CC}">
      <dgm:prSet/>
      <dgm:spPr/>
      <dgm:t>
        <a:bodyPr/>
        <a:lstStyle/>
        <a:p>
          <a:endParaRPr lang="en-US"/>
        </a:p>
      </dgm:t>
    </dgm:pt>
    <dgm:pt modelId="{780C048E-B6E0-406E-838B-1746CB9F1EB8}">
      <dgm:prSet/>
      <dgm:spPr/>
      <dgm:t>
        <a:bodyPr/>
        <a:lstStyle/>
        <a:p>
          <a:r>
            <a:rPr lang="en-US" dirty="0"/>
            <a:t>During the loop, the invariant is checked for truth</a:t>
          </a:r>
        </a:p>
      </dgm:t>
    </dgm:pt>
    <dgm:pt modelId="{3396DDD5-F559-4176-97F5-F55106532654}" type="parTrans" cxnId="{827D063B-3955-402B-BE26-C9B4D2630D5F}">
      <dgm:prSet/>
      <dgm:spPr/>
      <dgm:t>
        <a:bodyPr/>
        <a:lstStyle/>
        <a:p>
          <a:endParaRPr lang="en-US"/>
        </a:p>
      </dgm:t>
    </dgm:pt>
    <dgm:pt modelId="{82453065-600F-429B-87A1-4E3B91CCC2AB}" type="sibTrans" cxnId="{827D063B-3955-402B-BE26-C9B4D2630D5F}">
      <dgm:prSet/>
      <dgm:spPr/>
      <dgm:t>
        <a:bodyPr/>
        <a:lstStyle/>
        <a:p>
          <a:endParaRPr lang="en-US"/>
        </a:p>
      </dgm:t>
    </dgm:pt>
    <dgm:pt modelId="{30EF2771-604C-4277-B119-35756F3EFA85}">
      <dgm:prSet/>
      <dgm:spPr/>
      <dgm:t>
        <a:bodyPr/>
        <a:lstStyle/>
        <a:p>
          <a:r>
            <a:rPr lang="en-US" dirty="0"/>
            <a:t>When the loop ends, the invariant is no longer true, or </a:t>
          </a:r>
        </a:p>
      </dgm:t>
    </dgm:pt>
    <dgm:pt modelId="{B1D360B7-ED6E-413C-BA06-6B55C4E71BA3}" type="parTrans" cxnId="{29E288F1-F5C1-4408-9793-BF8F4F96C86A}">
      <dgm:prSet/>
      <dgm:spPr/>
      <dgm:t>
        <a:bodyPr/>
        <a:lstStyle/>
        <a:p>
          <a:endParaRPr lang="en-US"/>
        </a:p>
      </dgm:t>
    </dgm:pt>
    <dgm:pt modelId="{5188C35D-BBDE-4E3C-9549-62AB54883849}" type="sibTrans" cxnId="{29E288F1-F5C1-4408-9793-BF8F4F96C86A}">
      <dgm:prSet/>
      <dgm:spPr/>
      <dgm:t>
        <a:bodyPr/>
        <a:lstStyle/>
        <a:p>
          <a:endParaRPr lang="en-US"/>
        </a:p>
      </dgm:t>
    </dgm:pt>
    <dgm:pt modelId="{7EF92A5C-3975-4752-B209-D0FB1FCB1F3F}">
      <dgm:prSet/>
      <dgm:spPr/>
      <dgm:t>
        <a:bodyPr/>
        <a:lstStyle/>
        <a:p>
          <a:r>
            <a:rPr lang="en-US" dirty="0"/>
            <a:t>The invariant breaks the loop when its false</a:t>
          </a:r>
        </a:p>
      </dgm:t>
    </dgm:pt>
    <dgm:pt modelId="{B93F3F7B-BB1E-4491-941F-F11E65F4B202}" type="parTrans" cxnId="{69D03B4C-FE2E-4EDD-9AC2-079FBFF1A7D3}">
      <dgm:prSet/>
      <dgm:spPr/>
      <dgm:t>
        <a:bodyPr/>
        <a:lstStyle/>
        <a:p>
          <a:endParaRPr lang="en-US"/>
        </a:p>
      </dgm:t>
    </dgm:pt>
    <dgm:pt modelId="{418A19C5-DEE3-43E1-9491-56EA7AE7721F}" type="sibTrans" cxnId="{69D03B4C-FE2E-4EDD-9AC2-079FBFF1A7D3}">
      <dgm:prSet/>
      <dgm:spPr/>
      <dgm:t>
        <a:bodyPr/>
        <a:lstStyle/>
        <a:p>
          <a:endParaRPr lang="en-US"/>
        </a:p>
      </dgm:t>
    </dgm:pt>
    <dgm:pt modelId="{F7D7E12F-7F6F-4427-83FA-00525707598E}">
      <dgm:prSet/>
      <dgm:spPr/>
      <dgm:t>
        <a:bodyPr/>
        <a:lstStyle/>
        <a:p>
          <a:r>
            <a:rPr lang="en-US" dirty="0"/>
            <a:t>In our example before, the invariant was </a:t>
          </a:r>
          <a:r>
            <a:rPr lang="en-US" b="1" dirty="0"/>
            <a:t>fights</a:t>
          </a:r>
          <a:r>
            <a:rPr lang="en-US" dirty="0"/>
            <a:t>, specifically while fights &lt; 10, keep on running the loop</a:t>
          </a:r>
        </a:p>
      </dgm:t>
    </dgm:pt>
    <dgm:pt modelId="{0A8E156A-6EB1-422D-B246-417502A4CBA1}" type="parTrans" cxnId="{495C02B2-632F-4937-89E4-E2C07E1E8EC8}">
      <dgm:prSet/>
      <dgm:spPr/>
      <dgm:t>
        <a:bodyPr/>
        <a:lstStyle/>
        <a:p>
          <a:endParaRPr lang="en-US"/>
        </a:p>
      </dgm:t>
    </dgm:pt>
    <dgm:pt modelId="{0941745D-C4A8-4463-9F35-0A2153D59CCD}" type="sibTrans" cxnId="{495C02B2-632F-4937-89E4-E2C07E1E8EC8}">
      <dgm:prSet/>
      <dgm:spPr/>
      <dgm:t>
        <a:bodyPr/>
        <a:lstStyle/>
        <a:p>
          <a:endParaRPr lang="en-US"/>
        </a:p>
      </dgm:t>
    </dgm:pt>
    <dgm:pt modelId="{3A1FDDD0-AABC-4C5E-B8D8-59D2CD9D004E}">
      <dgm:prSet/>
      <dgm:spPr/>
      <dgm:t>
        <a:bodyPr/>
        <a:lstStyle/>
        <a:p>
          <a:r>
            <a:rPr lang="en-US" dirty="0"/>
            <a:t>It was true throughout running the loop and once fights = 10, the invariant is no longer true and we exit the loop</a:t>
          </a:r>
        </a:p>
      </dgm:t>
    </dgm:pt>
    <dgm:pt modelId="{E6B11F32-859D-4F6E-A07D-FD0A65382270}" type="parTrans" cxnId="{1F684701-A0DC-4D41-A4AE-B3CF42262266}">
      <dgm:prSet/>
      <dgm:spPr/>
      <dgm:t>
        <a:bodyPr/>
        <a:lstStyle/>
        <a:p>
          <a:endParaRPr lang="en-US"/>
        </a:p>
      </dgm:t>
    </dgm:pt>
    <dgm:pt modelId="{5C0738A6-1A10-48E7-92FE-7689F487EF4D}" type="sibTrans" cxnId="{1F684701-A0DC-4D41-A4AE-B3CF42262266}">
      <dgm:prSet/>
      <dgm:spPr/>
      <dgm:t>
        <a:bodyPr/>
        <a:lstStyle/>
        <a:p>
          <a:endParaRPr lang="en-US"/>
        </a:p>
      </dgm:t>
    </dgm:pt>
    <dgm:pt modelId="{E0DB69A6-E4E4-488C-8511-DD6034B5AE3C}" type="pres">
      <dgm:prSet presAssocID="{09E5DCC6-26F7-4F94-9E5D-7E0BABA8060E}" presName="root" presStyleCnt="0">
        <dgm:presLayoutVars>
          <dgm:dir/>
          <dgm:resizeHandles val="exact"/>
        </dgm:presLayoutVars>
      </dgm:prSet>
      <dgm:spPr/>
    </dgm:pt>
    <dgm:pt modelId="{C93C1444-EE10-492C-8067-F60E0F27B469}" type="pres">
      <dgm:prSet presAssocID="{26EDCD51-472E-44E2-8D95-2473A4E389EF}" presName="compNode" presStyleCnt="0"/>
      <dgm:spPr/>
    </dgm:pt>
    <dgm:pt modelId="{EA261503-3D72-4D5E-8C8C-CD9D6587C439}" type="pres">
      <dgm:prSet presAssocID="{26EDCD51-472E-44E2-8D95-2473A4E389EF}" presName="bgRect" presStyleLbl="bgShp" presStyleIdx="0" presStyleCnt="5"/>
      <dgm:spPr/>
    </dgm:pt>
    <dgm:pt modelId="{9B84EAC6-99B8-4E4B-9DA8-F395DFB658BD}" type="pres">
      <dgm:prSet presAssocID="{26EDCD51-472E-44E2-8D95-2473A4E389E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EE2814C7-C2A9-4D62-9033-A3593960FDE7}" type="pres">
      <dgm:prSet presAssocID="{26EDCD51-472E-44E2-8D95-2473A4E389EF}" presName="spaceRect" presStyleCnt="0"/>
      <dgm:spPr/>
    </dgm:pt>
    <dgm:pt modelId="{4E11C49D-73CD-4D36-AAB6-C1844C7ABF03}" type="pres">
      <dgm:prSet presAssocID="{26EDCD51-472E-44E2-8D95-2473A4E389EF}" presName="parTx" presStyleLbl="revTx" presStyleIdx="0" presStyleCnt="6">
        <dgm:presLayoutVars>
          <dgm:chMax val="0"/>
          <dgm:chPref val="0"/>
        </dgm:presLayoutVars>
      </dgm:prSet>
      <dgm:spPr/>
    </dgm:pt>
    <dgm:pt modelId="{C7E24BC4-F22A-46AF-84FA-9A7E0735BDE4}" type="pres">
      <dgm:prSet presAssocID="{12AFC029-87C0-4F91-AC0C-E86F84022140}" presName="sibTrans" presStyleCnt="0"/>
      <dgm:spPr/>
    </dgm:pt>
    <dgm:pt modelId="{4ED90A9C-B90D-4914-992C-875A4EDE48FE}" type="pres">
      <dgm:prSet presAssocID="{780C048E-B6E0-406E-838B-1746CB9F1EB8}" presName="compNode" presStyleCnt="0"/>
      <dgm:spPr/>
    </dgm:pt>
    <dgm:pt modelId="{4758E584-8262-4A17-A671-9DDB944B61A8}" type="pres">
      <dgm:prSet presAssocID="{780C048E-B6E0-406E-838B-1746CB9F1EB8}" presName="bgRect" presStyleLbl="bgShp" presStyleIdx="1" presStyleCnt="5"/>
      <dgm:spPr/>
    </dgm:pt>
    <dgm:pt modelId="{A34F7F8A-4350-40D3-8D86-13714AEB050E}" type="pres">
      <dgm:prSet presAssocID="{780C048E-B6E0-406E-838B-1746CB9F1E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ECB45CD-4C0D-4EC5-BC25-553342E9A896}" type="pres">
      <dgm:prSet presAssocID="{780C048E-B6E0-406E-838B-1746CB9F1EB8}" presName="spaceRect" presStyleCnt="0"/>
      <dgm:spPr/>
    </dgm:pt>
    <dgm:pt modelId="{AC859B6B-FE6A-472B-BA10-FDF347F0E4D7}" type="pres">
      <dgm:prSet presAssocID="{780C048E-B6E0-406E-838B-1746CB9F1EB8}" presName="parTx" presStyleLbl="revTx" presStyleIdx="1" presStyleCnt="6">
        <dgm:presLayoutVars>
          <dgm:chMax val="0"/>
          <dgm:chPref val="0"/>
        </dgm:presLayoutVars>
      </dgm:prSet>
      <dgm:spPr/>
    </dgm:pt>
    <dgm:pt modelId="{F75E08E0-88EE-4223-A1D3-E11962DF7953}" type="pres">
      <dgm:prSet presAssocID="{82453065-600F-429B-87A1-4E3B91CCC2AB}" presName="sibTrans" presStyleCnt="0"/>
      <dgm:spPr/>
    </dgm:pt>
    <dgm:pt modelId="{5A53EFDB-468B-4475-B28D-BF759EC91F72}" type="pres">
      <dgm:prSet presAssocID="{30EF2771-604C-4277-B119-35756F3EFA85}" presName="compNode" presStyleCnt="0"/>
      <dgm:spPr/>
    </dgm:pt>
    <dgm:pt modelId="{3B3DF43C-882F-4D20-A4A6-8C93A588FE66}" type="pres">
      <dgm:prSet presAssocID="{30EF2771-604C-4277-B119-35756F3EFA85}" presName="bgRect" presStyleLbl="bgShp" presStyleIdx="2" presStyleCnt="5"/>
      <dgm:spPr/>
    </dgm:pt>
    <dgm:pt modelId="{D3DB85FA-C62E-472E-8844-B114EEBECDB7}" type="pres">
      <dgm:prSet presAssocID="{30EF2771-604C-4277-B119-35756F3EFA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E37C38D-6578-499C-9B21-E4AE2098D28D}" type="pres">
      <dgm:prSet presAssocID="{30EF2771-604C-4277-B119-35756F3EFA85}" presName="spaceRect" presStyleCnt="0"/>
      <dgm:spPr/>
    </dgm:pt>
    <dgm:pt modelId="{042AFA10-BB44-4588-8E2F-C7CA23E9B479}" type="pres">
      <dgm:prSet presAssocID="{30EF2771-604C-4277-B119-35756F3EFA85}" presName="parTx" presStyleLbl="revTx" presStyleIdx="2" presStyleCnt="6">
        <dgm:presLayoutVars>
          <dgm:chMax val="0"/>
          <dgm:chPref val="0"/>
        </dgm:presLayoutVars>
      </dgm:prSet>
      <dgm:spPr/>
    </dgm:pt>
    <dgm:pt modelId="{83AFEBE1-E29A-4E6B-95FE-B08E4195E1C7}" type="pres">
      <dgm:prSet presAssocID="{30EF2771-604C-4277-B119-35756F3EFA85}" presName="desTx" presStyleLbl="revTx" presStyleIdx="3" presStyleCnt="6">
        <dgm:presLayoutVars/>
      </dgm:prSet>
      <dgm:spPr/>
    </dgm:pt>
    <dgm:pt modelId="{2FBEF280-A283-494E-9B37-D6F6440107A5}" type="pres">
      <dgm:prSet presAssocID="{5188C35D-BBDE-4E3C-9549-62AB54883849}" presName="sibTrans" presStyleCnt="0"/>
      <dgm:spPr/>
    </dgm:pt>
    <dgm:pt modelId="{9F66AB68-E759-416C-A727-989C07575ECF}" type="pres">
      <dgm:prSet presAssocID="{F7D7E12F-7F6F-4427-83FA-00525707598E}" presName="compNode" presStyleCnt="0"/>
      <dgm:spPr/>
    </dgm:pt>
    <dgm:pt modelId="{02048931-BB23-44F5-BB2E-C3727547E78C}" type="pres">
      <dgm:prSet presAssocID="{F7D7E12F-7F6F-4427-83FA-00525707598E}" presName="bgRect" presStyleLbl="bgShp" presStyleIdx="3" presStyleCnt="5"/>
      <dgm:spPr/>
    </dgm:pt>
    <dgm:pt modelId="{278C8131-29A4-4B36-8D17-7EE36444F758}" type="pres">
      <dgm:prSet presAssocID="{F7D7E12F-7F6F-4427-83FA-0052570759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peKnot"/>
        </a:ext>
      </dgm:extLst>
    </dgm:pt>
    <dgm:pt modelId="{1AFEFE08-D128-45A9-8BE4-27CE92FBB4E6}" type="pres">
      <dgm:prSet presAssocID="{F7D7E12F-7F6F-4427-83FA-00525707598E}" presName="spaceRect" presStyleCnt="0"/>
      <dgm:spPr/>
    </dgm:pt>
    <dgm:pt modelId="{E0512970-91E6-44C3-BB11-2D186D35462A}" type="pres">
      <dgm:prSet presAssocID="{F7D7E12F-7F6F-4427-83FA-00525707598E}" presName="parTx" presStyleLbl="revTx" presStyleIdx="4" presStyleCnt="6">
        <dgm:presLayoutVars>
          <dgm:chMax val="0"/>
          <dgm:chPref val="0"/>
        </dgm:presLayoutVars>
      </dgm:prSet>
      <dgm:spPr/>
    </dgm:pt>
    <dgm:pt modelId="{841B1E61-D15F-41E9-9C07-79136F0EF516}" type="pres">
      <dgm:prSet presAssocID="{0941745D-C4A8-4463-9F35-0A2153D59CCD}" presName="sibTrans" presStyleCnt="0"/>
      <dgm:spPr/>
    </dgm:pt>
    <dgm:pt modelId="{0EA0309F-A633-4B24-973F-818CB376020B}" type="pres">
      <dgm:prSet presAssocID="{3A1FDDD0-AABC-4C5E-B8D8-59D2CD9D004E}" presName="compNode" presStyleCnt="0"/>
      <dgm:spPr/>
    </dgm:pt>
    <dgm:pt modelId="{AC17E80E-3C08-4223-8AFB-D2E1CA41369A}" type="pres">
      <dgm:prSet presAssocID="{3A1FDDD0-AABC-4C5E-B8D8-59D2CD9D004E}" presName="bgRect" presStyleLbl="bgShp" presStyleIdx="4" presStyleCnt="5"/>
      <dgm:spPr/>
    </dgm:pt>
    <dgm:pt modelId="{61631D4C-75B6-4C98-B78E-22664D273B00}" type="pres">
      <dgm:prSet presAssocID="{3A1FDDD0-AABC-4C5E-B8D8-59D2CD9D004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B3AF1A44-BFDA-4C63-BBF5-6EC2669B0736}" type="pres">
      <dgm:prSet presAssocID="{3A1FDDD0-AABC-4C5E-B8D8-59D2CD9D004E}" presName="spaceRect" presStyleCnt="0"/>
      <dgm:spPr/>
    </dgm:pt>
    <dgm:pt modelId="{7A08EED6-D6C2-416A-AD50-0CA22DD539AF}" type="pres">
      <dgm:prSet presAssocID="{3A1FDDD0-AABC-4C5E-B8D8-59D2CD9D00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F684701-A0DC-4D41-A4AE-B3CF42262266}" srcId="{09E5DCC6-26F7-4F94-9E5D-7E0BABA8060E}" destId="{3A1FDDD0-AABC-4C5E-B8D8-59D2CD9D004E}" srcOrd="4" destOrd="0" parTransId="{E6B11F32-859D-4F6E-A07D-FD0A65382270}" sibTransId="{5C0738A6-1A10-48E7-92FE-7689F487EF4D}"/>
    <dgm:cxn modelId="{9CC2850C-C086-4F1E-9641-AE22309D8C69}" type="presOf" srcId="{30EF2771-604C-4277-B119-35756F3EFA85}" destId="{042AFA10-BB44-4588-8E2F-C7CA23E9B479}" srcOrd="0" destOrd="0" presId="urn:microsoft.com/office/officeart/2018/2/layout/IconVerticalSolidList"/>
    <dgm:cxn modelId="{B737742A-49E4-4A57-B2C6-AF64A17272CC}" srcId="{09E5DCC6-26F7-4F94-9E5D-7E0BABA8060E}" destId="{26EDCD51-472E-44E2-8D95-2473A4E389EF}" srcOrd="0" destOrd="0" parTransId="{74EF4F73-E218-4AA8-BF1C-5CD6999E9EB4}" sibTransId="{12AFC029-87C0-4F91-AC0C-E86F84022140}"/>
    <dgm:cxn modelId="{827D063B-3955-402B-BE26-C9B4D2630D5F}" srcId="{09E5DCC6-26F7-4F94-9E5D-7E0BABA8060E}" destId="{780C048E-B6E0-406E-838B-1746CB9F1EB8}" srcOrd="1" destOrd="0" parTransId="{3396DDD5-F559-4176-97F5-F55106532654}" sibTransId="{82453065-600F-429B-87A1-4E3B91CCC2AB}"/>
    <dgm:cxn modelId="{595C8C69-66EA-4ABE-A542-E774A8930CAF}" type="presOf" srcId="{F7D7E12F-7F6F-4427-83FA-00525707598E}" destId="{E0512970-91E6-44C3-BB11-2D186D35462A}" srcOrd="0" destOrd="0" presId="urn:microsoft.com/office/officeart/2018/2/layout/IconVerticalSolidList"/>
    <dgm:cxn modelId="{69D03B4C-FE2E-4EDD-9AC2-079FBFF1A7D3}" srcId="{30EF2771-604C-4277-B119-35756F3EFA85}" destId="{7EF92A5C-3975-4752-B209-D0FB1FCB1F3F}" srcOrd="0" destOrd="0" parTransId="{B93F3F7B-BB1E-4491-941F-F11E65F4B202}" sibTransId="{418A19C5-DEE3-43E1-9491-56EA7AE7721F}"/>
    <dgm:cxn modelId="{D8DD3958-AB94-410B-8731-D0B462ECDADB}" type="presOf" srcId="{780C048E-B6E0-406E-838B-1746CB9F1EB8}" destId="{AC859B6B-FE6A-472B-BA10-FDF347F0E4D7}" srcOrd="0" destOrd="0" presId="urn:microsoft.com/office/officeart/2018/2/layout/IconVerticalSolidList"/>
    <dgm:cxn modelId="{9AEBAF91-C778-4C1B-83F2-449AE5BAF43E}" type="presOf" srcId="{3A1FDDD0-AABC-4C5E-B8D8-59D2CD9D004E}" destId="{7A08EED6-D6C2-416A-AD50-0CA22DD539AF}" srcOrd="0" destOrd="0" presId="urn:microsoft.com/office/officeart/2018/2/layout/IconVerticalSolidList"/>
    <dgm:cxn modelId="{AC956D9E-1162-460E-8130-C6394973A60A}" type="presOf" srcId="{7EF92A5C-3975-4752-B209-D0FB1FCB1F3F}" destId="{83AFEBE1-E29A-4E6B-95FE-B08E4195E1C7}" srcOrd="0" destOrd="0" presId="urn:microsoft.com/office/officeart/2018/2/layout/IconVerticalSolidList"/>
    <dgm:cxn modelId="{495C02B2-632F-4937-89E4-E2C07E1E8EC8}" srcId="{09E5DCC6-26F7-4F94-9E5D-7E0BABA8060E}" destId="{F7D7E12F-7F6F-4427-83FA-00525707598E}" srcOrd="3" destOrd="0" parTransId="{0A8E156A-6EB1-422D-B246-417502A4CBA1}" sibTransId="{0941745D-C4A8-4463-9F35-0A2153D59CCD}"/>
    <dgm:cxn modelId="{6532A3C4-4BBA-43BA-95D8-938BB023E6BC}" type="presOf" srcId="{09E5DCC6-26F7-4F94-9E5D-7E0BABA8060E}" destId="{E0DB69A6-E4E4-488C-8511-DD6034B5AE3C}" srcOrd="0" destOrd="0" presId="urn:microsoft.com/office/officeart/2018/2/layout/IconVerticalSolidList"/>
    <dgm:cxn modelId="{65F5AFF0-1A29-408C-941E-A3D5CCBEC8C3}" type="presOf" srcId="{26EDCD51-472E-44E2-8D95-2473A4E389EF}" destId="{4E11C49D-73CD-4D36-AAB6-C1844C7ABF03}" srcOrd="0" destOrd="0" presId="urn:microsoft.com/office/officeart/2018/2/layout/IconVerticalSolidList"/>
    <dgm:cxn modelId="{29E288F1-F5C1-4408-9793-BF8F4F96C86A}" srcId="{09E5DCC6-26F7-4F94-9E5D-7E0BABA8060E}" destId="{30EF2771-604C-4277-B119-35756F3EFA85}" srcOrd="2" destOrd="0" parTransId="{B1D360B7-ED6E-413C-BA06-6B55C4E71BA3}" sibTransId="{5188C35D-BBDE-4E3C-9549-62AB54883849}"/>
    <dgm:cxn modelId="{AA8F4EDF-99C6-4E85-840B-157D3CBA6DA1}" type="presParOf" srcId="{E0DB69A6-E4E4-488C-8511-DD6034B5AE3C}" destId="{C93C1444-EE10-492C-8067-F60E0F27B469}" srcOrd="0" destOrd="0" presId="urn:microsoft.com/office/officeart/2018/2/layout/IconVerticalSolidList"/>
    <dgm:cxn modelId="{7B2609E6-9A8A-4734-A1C2-DED6EEF3D524}" type="presParOf" srcId="{C93C1444-EE10-492C-8067-F60E0F27B469}" destId="{EA261503-3D72-4D5E-8C8C-CD9D6587C439}" srcOrd="0" destOrd="0" presId="urn:microsoft.com/office/officeart/2018/2/layout/IconVerticalSolidList"/>
    <dgm:cxn modelId="{8A343C7F-11AD-43EA-9EC6-CA5235571D10}" type="presParOf" srcId="{C93C1444-EE10-492C-8067-F60E0F27B469}" destId="{9B84EAC6-99B8-4E4B-9DA8-F395DFB658BD}" srcOrd="1" destOrd="0" presId="urn:microsoft.com/office/officeart/2018/2/layout/IconVerticalSolidList"/>
    <dgm:cxn modelId="{4EA5E48A-54C2-4C02-8A20-A7E5B0FEE3A1}" type="presParOf" srcId="{C93C1444-EE10-492C-8067-F60E0F27B469}" destId="{EE2814C7-C2A9-4D62-9033-A3593960FDE7}" srcOrd="2" destOrd="0" presId="urn:microsoft.com/office/officeart/2018/2/layout/IconVerticalSolidList"/>
    <dgm:cxn modelId="{46681FCA-FA0D-4F95-AEDE-8117AF952370}" type="presParOf" srcId="{C93C1444-EE10-492C-8067-F60E0F27B469}" destId="{4E11C49D-73CD-4D36-AAB6-C1844C7ABF03}" srcOrd="3" destOrd="0" presId="urn:microsoft.com/office/officeart/2018/2/layout/IconVerticalSolidList"/>
    <dgm:cxn modelId="{326CBF09-5E12-4277-B79A-259500F0B53F}" type="presParOf" srcId="{E0DB69A6-E4E4-488C-8511-DD6034B5AE3C}" destId="{C7E24BC4-F22A-46AF-84FA-9A7E0735BDE4}" srcOrd="1" destOrd="0" presId="urn:microsoft.com/office/officeart/2018/2/layout/IconVerticalSolidList"/>
    <dgm:cxn modelId="{F71FE010-A01B-4C41-972D-6631D5E20E12}" type="presParOf" srcId="{E0DB69A6-E4E4-488C-8511-DD6034B5AE3C}" destId="{4ED90A9C-B90D-4914-992C-875A4EDE48FE}" srcOrd="2" destOrd="0" presId="urn:microsoft.com/office/officeart/2018/2/layout/IconVerticalSolidList"/>
    <dgm:cxn modelId="{289AAF3F-DE59-49E1-A69D-59936B424508}" type="presParOf" srcId="{4ED90A9C-B90D-4914-992C-875A4EDE48FE}" destId="{4758E584-8262-4A17-A671-9DDB944B61A8}" srcOrd="0" destOrd="0" presId="urn:microsoft.com/office/officeart/2018/2/layout/IconVerticalSolidList"/>
    <dgm:cxn modelId="{01F38210-2105-46D9-959A-D076ABA0E01B}" type="presParOf" srcId="{4ED90A9C-B90D-4914-992C-875A4EDE48FE}" destId="{A34F7F8A-4350-40D3-8D86-13714AEB050E}" srcOrd="1" destOrd="0" presId="urn:microsoft.com/office/officeart/2018/2/layout/IconVerticalSolidList"/>
    <dgm:cxn modelId="{53D263B9-78E9-4CE5-A4C4-5946463CDE32}" type="presParOf" srcId="{4ED90A9C-B90D-4914-992C-875A4EDE48FE}" destId="{DECB45CD-4C0D-4EC5-BC25-553342E9A896}" srcOrd="2" destOrd="0" presId="urn:microsoft.com/office/officeart/2018/2/layout/IconVerticalSolidList"/>
    <dgm:cxn modelId="{ED9BB467-B7B5-42A0-A575-DE4FAC2BB0D3}" type="presParOf" srcId="{4ED90A9C-B90D-4914-992C-875A4EDE48FE}" destId="{AC859B6B-FE6A-472B-BA10-FDF347F0E4D7}" srcOrd="3" destOrd="0" presId="urn:microsoft.com/office/officeart/2018/2/layout/IconVerticalSolidList"/>
    <dgm:cxn modelId="{164A9DE5-AA0B-4D97-8B07-E3485D53C7DE}" type="presParOf" srcId="{E0DB69A6-E4E4-488C-8511-DD6034B5AE3C}" destId="{F75E08E0-88EE-4223-A1D3-E11962DF7953}" srcOrd="3" destOrd="0" presId="urn:microsoft.com/office/officeart/2018/2/layout/IconVerticalSolidList"/>
    <dgm:cxn modelId="{4E14CD55-D53E-49BF-914C-A6A3C2B38CD2}" type="presParOf" srcId="{E0DB69A6-E4E4-488C-8511-DD6034B5AE3C}" destId="{5A53EFDB-468B-4475-B28D-BF759EC91F72}" srcOrd="4" destOrd="0" presId="urn:microsoft.com/office/officeart/2018/2/layout/IconVerticalSolidList"/>
    <dgm:cxn modelId="{FFB12F52-7FFF-4BF9-A87D-23807FEB4F37}" type="presParOf" srcId="{5A53EFDB-468B-4475-B28D-BF759EC91F72}" destId="{3B3DF43C-882F-4D20-A4A6-8C93A588FE66}" srcOrd="0" destOrd="0" presId="urn:microsoft.com/office/officeart/2018/2/layout/IconVerticalSolidList"/>
    <dgm:cxn modelId="{C433AF0C-27D0-4586-BADF-4B7ADDFDD879}" type="presParOf" srcId="{5A53EFDB-468B-4475-B28D-BF759EC91F72}" destId="{D3DB85FA-C62E-472E-8844-B114EEBECDB7}" srcOrd="1" destOrd="0" presId="urn:microsoft.com/office/officeart/2018/2/layout/IconVerticalSolidList"/>
    <dgm:cxn modelId="{C5D57CF6-9B37-4BAB-B365-D2E4BF315C52}" type="presParOf" srcId="{5A53EFDB-468B-4475-B28D-BF759EC91F72}" destId="{CE37C38D-6578-499C-9B21-E4AE2098D28D}" srcOrd="2" destOrd="0" presId="urn:microsoft.com/office/officeart/2018/2/layout/IconVerticalSolidList"/>
    <dgm:cxn modelId="{5C2BEC9D-AE29-4190-B800-2D9C6524F9E5}" type="presParOf" srcId="{5A53EFDB-468B-4475-B28D-BF759EC91F72}" destId="{042AFA10-BB44-4588-8E2F-C7CA23E9B479}" srcOrd="3" destOrd="0" presId="urn:microsoft.com/office/officeart/2018/2/layout/IconVerticalSolidList"/>
    <dgm:cxn modelId="{59472F6C-245D-4246-8A61-06EC29681594}" type="presParOf" srcId="{5A53EFDB-468B-4475-B28D-BF759EC91F72}" destId="{83AFEBE1-E29A-4E6B-95FE-B08E4195E1C7}" srcOrd="4" destOrd="0" presId="urn:microsoft.com/office/officeart/2018/2/layout/IconVerticalSolidList"/>
    <dgm:cxn modelId="{5A0F732D-C179-471A-8919-A8ECFE31E3DB}" type="presParOf" srcId="{E0DB69A6-E4E4-488C-8511-DD6034B5AE3C}" destId="{2FBEF280-A283-494E-9B37-D6F6440107A5}" srcOrd="5" destOrd="0" presId="urn:microsoft.com/office/officeart/2018/2/layout/IconVerticalSolidList"/>
    <dgm:cxn modelId="{B3EDF028-9C08-49EA-90B2-A1558A0BCF22}" type="presParOf" srcId="{E0DB69A6-E4E4-488C-8511-DD6034B5AE3C}" destId="{9F66AB68-E759-416C-A727-989C07575ECF}" srcOrd="6" destOrd="0" presId="urn:microsoft.com/office/officeart/2018/2/layout/IconVerticalSolidList"/>
    <dgm:cxn modelId="{6691799B-A3FA-4248-9208-3ECD76C73181}" type="presParOf" srcId="{9F66AB68-E759-416C-A727-989C07575ECF}" destId="{02048931-BB23-44F5-BB2E-C3727547E78C}" srcOrd="0" destOrd="0" presId="urn:microsoft.com/office/officeart/2018/2/layout/IconVerticalSolidList"/>
    <dgm:cxn modelId="{56618A27-903D-458C-ADDF-6F008A8E6DCB}" type="presParOf" srcId="{9F66AB68-E759-416C-A727-989C07575ECF}" destId="{278C8131-29A4-4B36-8D17-7EE36444F758}" srcOrd="1" destOrd="0" presId="urn:microsoft.com/office/officeart/2018/2/layout/IconVerticalSolidList"/>
    <dgm:cxn modelId="{C643807F-AFE9-4E82-9346-A439C120EECA}" type="presParOf" srcId="{9F66AB68-E759-416C-A727-989C07575ECF}" destId="{1AFEFE08-D128-45A9-8BE4-27CE92FBB4E6}" srcOrd="2" destOrd="0" presId="urn:microsoft.com/office/officeart/2018/2/layout/IconVerticalSolidList"/>
    <dgm:cxn modelId="{A1644120-DECD-4419-B462-F093681D55DC}" type="presParOf" srcId="{9F66AB68-E759-416C-A727-989C07575ECF}" destId="{E0512970-91E6-44C3-BB11-2D186D35462A}" srcOrd="3" destOrd="0" presId="urn:microsoft.com/office/officeart/2018/2/layout/IconVerticalSolidList"/>
    <dgm:cxn modelId="{D968FCC2-4DCE-476C-83B9-97B03B04EB8A}" type="presParOf" srcId="{E0DB69A6-E4E4-488C-8511-DD6034B5AE3C}" destId="{841B1E61-D15F-41E9-9C07-79136F0EF516}" srcOrd="7" destOrd="0" presId="urn:microsoft.com/office/officeart/2018/2/layout/IconVerticalSolidList"/>
    <dgm:cxn modelId="{799918E3-F1DE-4CA0-86A1-D2708805F064}" type="presParOf" srcId="{E0DB69A6-E4E4-488C-8511-DD6034B5AE3C}" destId="{0EA0309F-A633-4B24-973F-818CB376020B}" srcOrd="8" destOrd="0" presId="urn:microsoft.com/office/officeart/2018/2/layout/IconVerticalSolidList"/>
    <dgm:cxn modelId="{7F69D2F4-900E-479A-82C5-6E7792C52A14}" type="presParOf" srcId="{0EA0309F-A633-4B24-973F-818CB376020B}" destId="{AC17E80E-3C08-4223-8AFB-D2E1CA41369A}" srcOrd="0" destOrd="0" presId="urn:microsoft.com/office/officeart/2018/2/layout/IconVerticalSolidList"/>
    <dgm:cxn modelId="{65A82683-89CE-4AB8-922C-D29B21E28FFA}" type="presParOf" srcId="{0EA0309F-A633-4B24-973F-818CB376020B}" destId="{61631D4C-75B6-4C98-B78E-22664D273B00}" srcOrd="1" destOrd="0" presId="urn:microsoft.com/office/officeart/2018/2/layout/IconVerticalSolidList"/>
    <dgm:cxn modelId="{622B2390-8E2F-4A50-869F-FB17DCF9E711}" type="presParOf" srcId="{0EA0309F-A633-4B24-973F-818CB376020B}" destId="{B3AF1A44-BFDA-4C63-BBF5-6EC2669B0736}" srcOrd="2" destOrd="0" presId="urn:microsoft.com/office/officeart/2018/2/layout/IconVerticalSolidList"/>
    <dgm:cxn modelId="{9B307555-CDA6-4810-98C4-EEB2DCCA30FB}" type="presParOf" srcId="{0EA0309F-A633-4B24-973F-818CB376020B}" destId="{7A08EED6-D6C2-416A-AD50-0CA22DD539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4C141-2741-4736-B1F6-0E24386DCC4A}">
      <dsp:nvSpPr>
        <dsp:cNvPr id="0" name=""/>
        <dsp:cNvSpPr/>
      </dsp:nvSpPr>
      <dsp:spPr>
        <a:xfrm>
          <a:off x="0" y="2852557"/>
          <a:ext cx="6192319" cy="187158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These techniques include:</a:t>
          </a:r>
        </a:p>
      </dsp:txBody>
      <dsp:txXfrm>
        <a:off x="0" y="2852557"/>
        <a:ext cx="6192319" cy="1010656"/>
      </dsp:txXfrm>
    </dsp:sp>
    <dsp:sp modelId="{CA037BC2-972C-416F-8C03-88FA05B8A7DE}">
      <dsp:nvSpPr>
        <dsp:cNvPr id="0" name=""/>
        <dsp:cNvSpPr/>
      </dsp:nvSpPr>
      <dsp:spPr>
        <a:xfrm>
          <a:off x="755" y="3825783"/>
          <a:ext cx="1238161" cy="86092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 proofs</a:t>
          </a:r>
        </a:p>
      </dsp:txBody>
      <dsp:txXfrm>
        <a:off x="755" y="3825783"/>
        <a:ext cx="1238161" cy="860929"/>
      </dsp:txXfrm>
    </dsp:sp>
    <dsp:sp modelId="{1A96F183-6FE9-4A7B-B415-89AB7BA14133}">
      <dsp:nvSpPr>
        <dsp:cNvPr id="0" name=""/>
        <dsp:cNvSpPr/>
      </dsp:nvSpPr>
      <dsp:spPr>
        <a:xfrm>
          <a:off x="1238917" y="3825783"/>
          <a:ext cx="1238161" cy="86092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Contradiction</a:t>
          </a:r>
        </a:p>
      </dsp:txBody>
      <dsp:txXfrm>
        <a:off x="1238917" y="3825783"/>
        <a:ext cx="1238161" cy="860929"/>
      </dsp:txXfrm>
    </dsp:sp>
    <dsp:sp modelId="{13132A7D-4345-40E5-A04B-50C23334B017}">
      <dsp:nvSpPr>
        <dsp:cNvPr id="0" name=""/>
        <dsp:cNvSpPr/>
      </dsp:nvSpPr>
      <dsp:spPr>
        <a:xfrm>
          <a:off x="2477078" y="3825783"/>
          <a:ext cx="1238161" cy="86092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Loop invariants</a:t>
          </a:r>
        </a:p>
      </dsp:txBody>
      <dsp:txXfrm>
        <a:off x="2477078" y="3825783"/>
        <a:ext cx="1238161" cy="860929"/>
      </dsp:txXfrm>
    </dsp:sp>
    <dsp:sp modelId="{FF6231D3-4BD3-4FF5-8FDF-9176E2074697}">
      <dsp:nvSpPr>
        <dsp:cNvPr id="0" name=""/>
        <dsp:cNvSpPr/>
      </dsp:nvSpPr>
      <dsp:spPr>
        <a:xfrm>
          <a:off x="3715240" y="3825783"/>
          <a:ext cx="1238161" cy="86092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Induction</a:t>
          </a:r>
          <a:endParaRPr lang="en-US" sz="1400" kern="1200"/>
        </a:p>
      </dsp:txBody>
      <dsp:txXfrm>
        <a:off x="3715240" y="3825783"/>
        <a:ext cx="1238161" cy="860929"/>
      </dsp:txXfrm>
    </dsp:sp>
    <dsp:sp modelId="{5F169EA2-734C-4F97-9DD4-4ECC9412C7BD}">
      <dsp:nvSpPr>
        <dsp:cNvPr id="0" name=""/>
        <dsp:cNvSpPr/>
      </dsp:nvSpPr>
      <dsp:spPr>
        <a:xfrm>
          <a:off x="4953401" y="3825783"/>
          <a:ext cx="1238161" cy="86092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whole menagerie of other things</a:t>
          </a:r>
        </a:p>
      </dsp:txBody>
      <dsp:txXfrm>
        <a:off x="4953401" y="3825783"/>
        <a:ext cx="1238161" cy="860929"/>
      </dsp:txXfrm>
    </dsp:sp>
    <dsp:sp modelId="{116B1F66-DD65-439E-97B0-A838C576BDF1}">
      <dsp:nvSpPr>
        <dsp:cNvPr id="0" name=""/>
        <dsp:cNvSpPr/>
      </dsp:nvSpPr>
      <dsp:spPr>
        <a:xfrm rot="10800000">
          <a:off x="0" y="2131"/>
          <a:ext cx="6192319" cy="2878500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This course employs many techniques taught in discrete math to prove the </a:t>
          </a:r>
          <a:r>
            <a:rPr lang="en-US" sz="2900" b="1" kern="1200" dirty="0"/>
            <a:t>correctness </a:t>
          </a:r>
          <a:r>
            <a:rPr lang="en-US" sz="2900" kern="1200" dirty="0"/>
            <a:t>of an algorithm</a:t>
          </a:r>
        </a:p>
      </dsp:txBody>
      <dsp:txXfrm rot="10800000">
        <a:off x="0" y="2131"/>
        <a:ext cx="6192319" cy="1870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3707D-D35B-4D74-9D8E-4AAD6F84FD25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E463E-C8D8-428E-9E3C-180A69712EE6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Now that that’s out of the way</a:t>
          </a:r>
        </a:p>
      </dsp:txBody>
      <dsp:txXfrm>
        <a:off x="0" y="0"/>
        <a:ext cx="6492875" cy="2552700"/>
      </dsp:txXfrm>
    </dsp:sp>
    <dsp:sp modelId="{B472DBDD-36D5-42E3-89E9-44EFBEC2531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B5595-E35D-4BE1-ACE9-3613A24B543D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Does anyone remember what al algorithm is?</a:t>
          </a:r>
        </a:p>
      </dsp:txBody>
      <dsp:txXfrm>
        <a:off x="0" y="2552700"/>
        <a:ext cx="6492875" cy="25527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30D12-A264-4EAD-8EC5-BA73E4D35515}">
      <dsp:nvSpPr>
        <dsp:cNvPr id="0" name=""/>
        <dsp:cNvSpPr/>
      </dsp:nvSpPr>
      <dsp:spPr>
        <a:xfrm>
          <a:off x="2205179" y="2199"/>
          <a:ext cx="2480827" cy="105773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 algorithm guarantees a solution to a problem</a:t>
          </a:r>
        </a:p>
      </dsp:txBody>
      <dsp:txXfrm>
        <a:off x="2256813" y="53833"/>
        <a:ext cx="2377559" cy="954463"/>
      </dsp:txXfrm>
    </dsp:sp>
    <dsp:sp modelId="{B6B4C02D-31D2-41AF-9F93-3F272E198A5E}">
      <dsp:nvSpPr>
        <dsp:cNvPr id="0" name=""/>
        <dsp:cNvSpPr/>
      </dsp:nvSpPr>
      <dsp:spPr>
        <a:xfrm>
          <a:off x="2205179" y="1112816"/>
          <a:ext cx="2480827" cy="105773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Note that it doesn’t guarantee a “fast” solution or even a very useful one</a:t>
          </a:r>
        </a:p>
      </dsp:txBody>
      <dsp:txXfrm>
        <a:off x="2256813" y="1164450"/>
        <a:ext cx="2377559" cy="954463"/>
      </dsp:txXfrm>
    </dsp:sp>
    <dsp:sp modelId="{B98C7F4C-CC83-40D2-955C-1724E1D5CE85}">
      <dsp:nvSpPr>
        <dsp:cNvPr id="0" name=""/>
        <dsp:cNvSpPr/>
      </dsp:nvSpPr>
      <dsp:spPr>
        <a:xfrm>
          <a:off x="2205179" y="2223434"/>
          <a:ext cx="2480827" cy="105773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use proofs to show that an algorithm will solve a problem</a:t>
          </a:r>
        </a:p>
      </dsp:txBody>
      <dsp:txXfrm>
        <a:off x="2256813" y="2275068"/>
        <a:ext cx="2377559" cy="954463"/>
      </dsp:txXfrm>
    </dsp:sp>
    <dsp:sp modelId="{6006F17A-2A78-4FA9-905C-7B442D2B31FB}">
      <dsp:nvSpPr>
        <dsp:cNvPr id="0" name=""/>
        <dsp:cNvSpPr/>
      </dsp:nvSpPr>
      <dsp:spPr>
        <a:xfrm>
          <a:off x="2205179" y="3334051"/>
          <a:ext cx="2480827" cy="105773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Analysis of algorithms analyzes how many resources a problem takes</a:t>
          </a:r>
        </a:p>
      </dsp:txBody>
      <dsp:txXfrm>
        <a:off x="2256813" y="3385685"/>
        <a:ext cx="2377559" cy="9544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9BFCC-EB47-4859-9B5A-76B5A66DC67E}">
      <dsp:nvSpPr>
        <dsp:cNvPr id="0" name=""/>
        <dsp:cNvSpPr/>
      </dsp:nvSpPr>
      <dsp:spPr>
        <a:xfrm>
          <a:off x="0" y="3344446"/>
          <a:ext cx="6807333" cy="2194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Oftentimes, SWEs can be bashing their heads for days until a little bit of intuition (or inspiration) allows them to find a solution</a:t>
          </a:r>
        </a:p>
      </dsp:txBody>
      <dsp:txXfrm>
        <a:off x="0" y="3344446"/>
        <a:ext cx="6807333" cy="2194318"/>
      </dsp:txXfrm>
    </dsp:sp>
    <dsp:sp modelId="{6F5768FB-E991-4FE3-8AEA-5E970F05B630}">
      <dsp:nvSpPr>
        <dsp:cNvPr id="0" name=""/>
        <dsp:cNvSpPr/>
      </dsp:nvSpPr>
      <dsp:spPr>
        <a:xfrm rot="10800000">
          <a:off x="0" y="2498"/>
          <a:ext cx="6807333" cy="3374862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It often takes a mix of</a:t>
          </a:r>
        </a:p>
      </dsp:txBody>
      <dsp:txXfrm rot="-10800000">
        <a:off x="0" y="2498"/>
        <a:ext cx="6807333" cy="1184576"/>
      </dsp:txXfrm>
    </dsp:sp>
    <dsp:sp modelId="{47763CD8-EDCF-439D-A480-C3B59855E2DC}">
      <dsp:nvSpPr>
        <dsp:cNvPr id="0" name=""/>
        <dsp:cNvSpPr/>
      </dsp:nvSpPr>
      <dsp:spPr>
        <a:xfrm>
          <a:off x="830" y="1187075"/>
          <a:ext cx="1361134" cy="100908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Talent</a:t>
          </a:r>
        </a:p>
      </dsp:txBody>
      <dsp:txXfrm>
        <a:off x="830" y="1187075"/>
        <a:ext cx="1361134" cy="1009083"/>
      </dsp:txXfrm>
    </dsp:sp>
    <dsp:sp modelId="{2ABF747A-BBA4-4E30-A779-4F01D3B43DBD}">
      <dsp:nvSpPr>
        <dsp:cNvPr id="0" name=""/>
        <dsp:cNvSpPr/>
      </dsp:nvSpPr>
      <dsp:spPr>
        <a:xfrm>
          <a:off x="1361965" y="1187075"/>
          <a:ext cx="1361134" cy="1009083"/>
        </a:xfrm>
        <a:prstGeom prst="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Intuition</a:t>
          </a:r>
        </a:p>
      </dsp:txBody>
      <dsp:txXfrm>
        <a:off x="1361965" y="1187075"/>
        <a:ext cx="1361134" cy="1009083"/>
      </dsp:txXfrm>
    </dsp:sp>
    <dsp:sp modelId="{7EF629B9-3619-4258-BFA9-053BC64075E5}">
      <dsp:nvSpPr>
        <dsp:cNvPr id="0" name=""/>
        <dsp:cNvSpPr/>
      </dsp:nvSpPr>
      <dsp:spPr>
        <a:xfrm>
          <a:off x="2723099" y="1187075"/>
          <a:ext cx="1361134" cy="100908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Hard work</a:t>
          </a:r>
        </a:p>
      </dsp:txBody>
      <dsp:txXfrm>
        <a:off x="2723099" y="1187075"/>
        <a:ext cx="1361134" cy="1009083"/>
      </dsp:txXfrm>
    </dsp:sp>
    <dsp:sp modelId="{B8385109-2B72-40A8-8224-2DD37547346B}">
      <dsp:nvSpPr>
        <dsp:cNvPr id="0" name=""/>
        <dsp:cNvSpPr/>
      </dsp:nvSpPr>
      <dsp:spPr>
        <a:xfrm>
          <a:off x="4084233" y="1187075"/>
          <a:ext cx="1361134" cy="1009083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Experience</a:t>
          </a:r>
        </a:p>
      </dsp:txBody>
      <dsp:txXfrm>
        <a:off x="4084233" y="1187075"/>
        <a:ext cx="1361134" cy="1009083"/>
      </dsp:txXfrm>
    </dsp:sp>
    <dsp:sp modelId="{BEF2E2EC-43ED-47F5-9023-51C21EF4D5BF}">
      <dsp:nvSpPr>
        <dsp:cNvPr id="0" name=""/>
        <dsp:cNvSpPr/>
      </dsp:nvSpPr>
      <dsp:spPr>
        <a:xfrm>
          <a:off x="5445367" y="1187075"/>
          <a:ext cx="1361134" cy="100908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Luck </a:t>
          </a:r>
        </a:p>
      </dsp:txBody>
      <dsp:txXfrm>
        <a:off x="5445367" y="1187075"/>
        <a:ext cx="1361134" cy="10090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12B73-3FA3-41B2-A817-D1A7F5217B16}">
      <dsp:nvSpPr>
        <dsp:cNvPr id="0" name=""/>
        <dsp:cNvSpPr/>
      </dsp:nvSpPr>
      <dsp:spPr>
        <a:xfrm>
          <a:off x="414221" y="161226"/>
          <a:ext cx="1294243" cy="12942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0557F-3EEF-40D5-9336-B81D8FBBF0B0}">
      <dsp:nvSpPr>
        <dsp:cNvPr id="0" name=""/>
        <dsp:cNvSpPr/>
      </dsp:nvSpPr>
      <dsp:spPr>
        <a:xfrm>
          <a:off x="690043" y="437049"/>
          <a:ext cx="742598" cy="7425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FDD9A-8C08-43B4-AA63-E65DA2444ED3}">
      <dsp:nvSpPr>
        <dsp:cNvPr id="0" name=""/>
        <dsp:cNvSpPr/>
      </dsp:nvSpPr>
      <dsp:spPr>
        <a:xfrm>
          <a:off x="487" y="1858594"/>
          <a:ext cx="2121710" cy="269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Correctness: which inputs would return valid results?</a:t>
          </a:r>
        </a:p>
      </dsp:txBody>
      <dsp:txXfrm>
        <a:off x="487" y="1858594"/>
        <a:ext cx="2121710" cy="2699670"/>
      </dsp:txXfrm>
    </dsp:sp>
    <dsp:sp modelId="{D7872987-B6BD-4FA3-9A62-252EEEEE1DD1}">
      <dsp:nvSpPr>
        <dsp:cNvPr id="0" name=""/>
        <dsp:cNvSpPr/>
      </dsp:nvSpPr>
      <dsp:spPr>
        <a:xfrm>
          <a:off x="2907230" y="161226"/>
          <a:ext cx="1294243" cy="12942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5F4A8-5617-4EF4-A2B9-CFAB96704735}">
      <dsp:nvSpPr>
        <dsp:cNvPr id="0" name=""/>
        <dsp:cNvSpPr/>
      </dsp:nvSpPr>
      <dsp:spPr>
        <a:xfrm>
          <a:off x="3183052" y="437049"/>
          <a:ext cx="742598" cy="7425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70B9A-794E-43D0-929A-CCD18517A363}">
      <dsp:nvSpPr>
        <dsp:cNvPr id="0" name=""/>
        <dsp:cNvSpPr/>
      </dsp:nvSpPr>
      <dsp:spPr>
        <a:xfrm>
          <a:off x="2493497" y="1858594"/>
          <a:ext cx="2121710" cy="269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Complexity: what are the time/space costs of running the algorithm?</a:t>
          </a:r>
        </a:p>
      </dsp:txBody>
      <dsp:txXfrm>
        <a:off x="2493497" y="1858594"/>
        <a:ext cx="2121710" cy="2699670"/>
      </dsp:txXfrm>
    </dsp:sp>
    <dsp:sp modelId="{5893D6C6-FB5D-48CE-999B-4BD91164A1BB}">
      <dsp:nvSpPr>
        <dsp:cNvPr id="0" name=""/>
        <dsp:cNvSpPr/>
      </dsp:nvSpPr>
      <dsp:spPr>
        <a:xfrm>
          <a:off x="5400239" y="161226"/>
          <a:ext cx="1294243" cy="12942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62710-883B-4729-B996-919208E837D9}">
      <dsp:nvSpPr>
        <dsp:cNvPr id="0" name=""/>
        <dsp:cNvSpPr/>
      </dsp:nvSpPr>
      <dsp:spPr>
        <a:xfrm>
          <a:off x="5676062" y="437049"/>
          <a:ext cx="742598" cy="7425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DAB14-8873-41B1-8DCD-68824EC09A17}">
      <dsp:nvSpPr>
        <dsp:cNvPr id="0" name=""/>
        <dsp:cNvSpPr/>
      </dsp:nvSpPr>
      <dsp:spPr>
        <a:xfrm>
          <a:off x="4986506" y="1858594"/>
          <a:ext cx="2121710" cy="269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Scalability: does the efficiency change with different input sizes?</a:t>
          </a:r>
        </a:p>
      </dsp:txBody>
      <dsp:txXfrm>
        <a:off x="4986506" y="1858594"/>
        <a:ext cx="2121710" cy="2699670"/>
      </dsp:txXfrm>
    </dsp:sp>
    <dsp:sp modelId="{FE280F96-B088-49F4-AB8D-8F071F8D13E4}">
      <dsp:nvSpPr>
        <dsp:cNvPr id="0" name=""/>
        <dsp:cNvSpPr/>
      </dsp:nvSpPr>
      <dsp:spPr>
        <a:xfrm>
          <a:off x="7893249" y="161226"/>
          <a:ext cx="1294243" cy="12942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F6DDD-8144-4677-AE24-987C35518F6C}">
      <dsp:nvSpPr>
        <dsp:cNvPr id="0" name=""/>
        <dsp:cNvSpPr/>
      </dsp:nvSpPr>
      <dsp:spPr>
        <a:xfrm>
          <a:off x="8169071" y="437049"/>
          <a:ext cx="742598" cy="7425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62119-0F1B-458F-BF14-F58CF32DEB93}">
      <dsp:nvSpPr>
        <dsp:cNvPr id="0" name=""/>
        <dsp:cNvSpPr/>
      </dsp:nvSpPr>
      <dsp:spPr>
        <a:xfrm>
          <a:off x="7479515" y="1858594"/>
          <a:ext cx="2121710" cy="269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Limitations: when is this algorithm no longer correct/inefficient?</a:t>
          </a:r>
        </a:p>
      </dsp:txBody>
      <dsp:txXfrm>
        <a:off x="7479515" y="1858594"/>
        <a:ext cx="2121710" cy="2699670"/>
      </dsp:txXfrm>
    </dsp:sp>
    <dsp:sp modelId="{0D7807B7-E555-4958-9BFA-A517EE765AD7}">
      <dsp:nvSpPr>
        <dsp:cNvPr id="0" name=""/>
        <dsp:cNvSpPr/>
      </dsp:nvSpPr>
      <dsp:spPr>
        <a:xfrm>
          <a:off x="10386258" y="161226"/>
          <a:ext cx="1294243" cy="12942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81EE3-AB85-4173-B9DA-F9E4A13DCE46}">
      <dsp:nvSpPr>
        <dsp:cNvPr id="0" name=""/>
        <dsp:cNvSpPr/>
      </dsp:nvSpPr>
      <dsp:spPr>
        <a:xfrm>
          <a:off x="10662080" y="437049"/>
          <a:ext cx="742598" cy="7425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030AB-D5E1-4318-BC04-A9A401B065CC}">
      <dsp:nvSpPr>
        <dsp:cNvPr id="0" name=""/>
        <dsp:cNvSpPr/>
      </dsp:nvSpPr>
      <dsp:spPr>
        <a:xfrm>
          <a:off x="9972525" y="1858594"/>
          <a:ext cx="2121710" cy="269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Optimality: what is the approximately optimal solution and does the algorithm achieve it?</a:t>
          </a:r>
        </a:p>
      </dsp:txBody>
      <dsp:txXfrm>
        <a:off x="9972525" y="1858594"/>
        <a:ext cx="2121710" cy="26996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B14A2-9C43-4530-A006-72766C355D16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CC901-1EC0-4F0D-BB67-3A78777FD3E7}">
      <dsp:nvSpPr>
        <dsp:cNvPr id="0" name=""/>
        <dsp:cNvSpPr/>
      </dsp:nvSpPr>
      <dsp:spPr>
        <a:xfrm>
          <a:off x="0" y="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total to zero</a:t>
          </a:r>
        </a:p>
      </dsp:txBody>
      <dsp:txXfrm>
        <a:off x="0" y="0"/>
        <a:ext cx="6492875" cy="638175"/>
      </dsp:txXfrm>
    </dsp:sp>
    <dsp:sp modelId="{7724AD5B-F071-423E-BF5F-87BC64D175F3}">
      <dsp:nvSpPr>
        <dsp:cNvPr id="0" name=""/>
        <dsp:cNvSpPr/>
      </dsp:nvSpPr>
      <dsp:spPr>
        <a:xfrm>
          <a:off x="0" y="63817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AC9F7-7D37-48F9-98AF-25FCEBFAC76E}">
      <dsp:nvSpPr>
        <dsp:cNvPr id="0" name=""/>
        <dsp:cNvSpPr/>
      </dsp:nvSpPr>
      <dsp:spPr>
        <a:xfrm>
          <a:off x="0" y="6381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grade counter to one</a:t>
          </a:r>
        </a:p>
      </dsp:txBody>
      <dsp:txXfrm>
        <a:off x="0" y="638175"/>
        <a:ext cx="6492875" cy="638175"/>
      </dsp:txXfrm>
    </dsp:sp>
    <dsp:sp modelId="{0DA8FDAF-D7BB-46D3-B5F2-99E6965D88D1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6FF35-BEB3-4E4A-83AD-36C6162381BE}">
      <dsp:nvSpPr>
        <dsp:cNvPr id="0" name=""/>
        <dsp:cNvSpPr/>
      </dsp:nvSpPr>
      <dsp:spPr>
        <a:xfrm>
          <a:off x="0" y="12763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While grade counter is less than or equal to ten</a:t>
          </a:r>
        </a:p>
      </dsp:txBody>
      <dsp:txXfrm>
        <a:off x="0" y="1276350"/>
        <a:ext cx="6492875" cy="638175"/>
      </dsp:txXfrm>
    </dsp:sp>
    <dsp:sp modelId="{2CC5977D-3DF0-4961-B1E7-7608C2EBD43D}">
      <dsp:nvSpPr>
        <dsp:cNvPr id="0" name=""/>
        <dsp:cNvSpPr/>
      </dsp:nvSpPr>
      <dsp:spPr>
        <a:xfrm>
          <a:off x="0" y="1914524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09A95-0EFF-46BF-BF1C-829F6413340E}">
      <dsp:nvSpPr>
        <dsp:cNvPr id="0" name=""/>
        <dsp:cNvSpPr/>
      </dsp:nvSpPr>
      <dsp:spPr>
        <a:xfrm>
          <a:off x="0" y="19145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	Input the next grade</a:t>
          </a:r>
        </a:p>
      </dsp:txBody>
      <dsp:txXfrm>
        <a:off x="0" y="1914525"/>
        <a:ext cx="6492875" cy="638175"/>
      </dsp:txXfrm>
    </dsp:sp>
    <dsp:sp modelId="{2F9F0C68-726F-4F9D-B3C6-AC1799A3F98A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0AC73-5445-4CF4-BF9B-B173C4EAAF3A}">
      <dsp:nvSpPr>
        <dsp:cNvPr id="0" name=""/>
        <dsp:cNvSpPr/>
      </dsp:nvSpPr>
      <dsp:spPr>
        <a:xfrm>
          <a:off x="0" y="255270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	Add the grade into the total</a:t>
          </a:r>
        </a:p>
      </dsp:txBody>
      <dsp:txXfrm>
        <a:off x="0" y="2552700"/>
        <a:ext cx="6492875" cy="638175"/>
      </dsp:txXfrm>
    </dsp:sp>
    <dsp:sp modelId="{651D876F-6448-4944-A736-D2AC18034F60}">
      <dsp:nvSpPr>
        <dsp:cNvPr id="0" name=""/>
        <dsp:cNvSpPr/>
      </dsp:nvSpPr>
      <dsp:spPr>
        <a:xfrm>
          <a:off x="0" y="3190874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15AB8-7C35-4085-AE6A-CB96D0E50BCD}">
      <dsp:nvSpPr>
        <dsp:cNvPr id="0" name=""/>
        <dsp:cNvSpPr/>
      </dsp:nvSpPr>
      <dsp:spPr>
        <a:xfrm>
          <a:off x="0" y="31908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endwhile </a:t>
          </a:r>
        </a:p>
      </dsp:txBody>
      <dsp:txXfrm>
        <a:off x="0" y="3190875"/>
        <a:ext cx="6492875" cy="638175"/>
      </dsp:txXfrm>
    </dsp:sp>
    <dsp:sp modelId="{33A6199F-E017-4294-851A-FFB75E0A2B6B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C07C7-1C3B-4E3D-8569-76FDC60F54D1}">
      <dsp:nvSpPr>
        <dsp:cNvPr id="0" name=""/>
        <dsp:cNvSpPr/>
      </dsp:nvSpPr>
      <dsp:spPr>
        <a:xfrm>
          <a:off x="0" y="38290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the class average to the total divided by ten</a:t>
          </a:r>
        </a:p>
      </dsp:txBody>
      <dsp:txXfrm>
        <a:off x="0" y="3829050"/>
        <a:ext cx="6492875" cy="638175"/>
      </dsp:txXfrm>
    </dsp:sp>
    <dsp:sp modelId="{B5B0F0D7-5A41-4355-A180-D1B0A13E766E}">
      <dsp:nvSpPr>
        <dsp:cNvPr id="0" name=""/>
        <dsp:cNvSpPr/>
      </dsp:nvSpPr>
      <dsp:spPr>
        <a:xfrm>
          <a:off x="0" y="4467225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46E6A-FAAC-4508-887B-68875FAAFD27}">
      <dsp:nvSpPr>
        <dsp:cNvPr id="0" name=""/>
        <dsp:cNvSpPr/>
      </dsp:nvSpPr>
      <dsp:spPr>
        <a:xfrm>
          <a:off x="0" y="44672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 the class average.</a:t>
          </a:r>
        </a:p>
      </dsp:txBody>
      <dsp:txXfrm>
        <a:off x="0" y="4467225"/>
        <a:ext cx="6492875" cy="6381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804E0-3408-4565-8C4B-4AE91794D98D}">
      <dsp:nvSpPr>
        <dsp:cNvPr id="0" name=""/>
        <dsp:cNvSpPr/>
      </dsp:nvSpPr>
      <dsp:spPr>
        <a:xfrm>
          <a:off x="1013529" y="916142"/>
          <a:ext cx="1086251" cy="1086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033DC-C861-4C5E-AAE8-5012C6346975}">
      <dsp:nvSpPr>
        <dsp:cNvPr id="0" name=""/>
        <dsp:cNvSpPr/>
      </dsp:nvSpPr>
      <dsp:spPr>
        <a:xfrm>
          <a:off x="349708" y="2430679"/>
          <a:ext cx="2413892" cy="1340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One of the key concepts we teach in this course is that there are always new problems and techniques out there</a:t>
          </a:r>
        </a:p>
      </dsp:txBody>
      <dsp:txXfrm>
        <a:off x="349708" y="2430679"/>
        <a:ext cx="2413892" cy="1340332"/>
      </dsp:txXfrm>
    </dsp:sp>
    <dsp:sp modelId="{AD776CF3-F28D-4719-B391-7C551C14E178}">
      <dsp:nvSpPr>
        <dsp:cNvPr id="0" name=""/>
        <dsp:cNvSpPr/>
      </dsp:nvSpPr>
      <dsp:spPr>
        <a:xfrm>
          <a:off x="3849852" y="916142"/>
          <a:ext cx="1086251" cy="1086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D24C4-9A2E-4EE5-817F-7F613A1E0D8E}">
      <dsp:nvSpPr>
        <dsp:cNvPr id="0" name=""/>
        <dsp:cNvSpPr/>
      </dsp:nvSpPr>
      <dsp:spPr>
        <a:xfrm>
          <a:off x="3186032" y="2430679"/>
          <a:ext cx="2413892" cy="1340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can’t learn everything here, but my goal isn’t that</a:t>
          </a:r>
        </a:p>
      </dsp:txBody>
      <dsp:txXfrm>
        <a:off x="3186032" y="2430679"/>
        <a:ext cx="2413892" cy="1340332"/>
      </dsp:txXfrm>
    </dsp:sp>
    <dsp:sp modelId="{A8E5DDB1-301A-458C-B014-8A974B94ACD9}">
      <dsp:nvSpPr>
        <dsp:cNvPr id="0" name=""/>
        <dsp:cNvSpPr/>
      </dsp:nvSpPr>
      <dsp:spPr>
        <a:xfrm>
          <a:off x="6686176" y="916142"/>
          <a:ext cx="1086251" cy="10862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14E58-1DD9-4DA5-AC01-4C12591F3C01}">
      <dsp:nvSpPr>
        <dsp:cNvPr id="0" name=""/>
        <dsp:cNvSpPr/>
      </dsp:nvSpPr>
      <dsp:spPr>
        <a:xfrm>
          <a:off x="6022356" y="2430679"/>
          <a:ext cx="2413892" cy="1340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My goal is to train you to think algorithmically so that you can apply knowledge from this class to real world problems</a:t>
          </a:r>
        </a:p>
      </dsp:txBody>
      <dsp:txXfrm>
        <a:off x="6022356" y="2430679"/>
        <a:ext cx="2413892" cy="1340332"/>
      </dsp:txXfrm>
    </dsp:sp>
    <dsp:sp modelId="{8CE8A2F2-8A3F-4E5B-A1D6-DF05285F8EE9}">
      <dsp:nvSpPr>
        <dsp:cNvPr id="0" name=""/>
        <dsp:cNvSpPr/>
      </dsp:nvSpPr>
      <dsp:spPr>
        <a:xfrm>
          <a:off x="9522500" y="916142"/>
          <a:ext cx="1086251" cy="1086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71F12-B332-491B-ADF6-168DE53087F4}">
      <dsp:nvSpPr>
        <dsp:cNvPr id="0" name=""/>
        <dsp:cNvSpPr/>
      </dsp:nvSpPr>
      <dsp:spPr>
        <a:xfrm>
          <a:off x="8858679" y="2430679"/>
          <a:ext cx="2413892" cy="1340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Chances are, we won’t learn things like dynamic or linear programming, but hopefully you’ll be able to use the skills gained here to learn these topics yourself</a:t>
          </a:r>
        </a:p>
      </dsp:txBody>
      <dsp:txXfrm>
        <a:off x="8858679" y="2430679"/>
        <a:ext cx="2413892" cy="13403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486AE-98AA-4548-8B35-E5B50059CD15}">
      <dsp:nvSpPr>
        <dsp:cNvPr id="0" name=""/>
        <dsp:cNvSpPr/>
      </dsp:nvSpPr>
      <dsp:spPr>
        <a:xfrm>
          <a:off x="0" y="1930"/>
          <a:ext cx="2480827" cy="8442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One of the first things any decent algorithms course teaches you is sorting</a:t>
          </a:r>
        </a:p>
      </dsp:txBody>
      <dsp:txXfrm>
        <a:off x="41213" y="43143"/>
        <a:ext cx="2398401" cy="761827"/>
      </dsp:txXfrm>
    </dsp:sp>
    <dsp:sp modelId="{EB5103AE-D840-459A-A06D-E36D913E2E0B}">
      <dsp:nvSpPr>
        <dsp:cNvPr id="0" name=""/>
        <dsp:cNvSpPr/>
      </dsp:nvSpPr>
      <dsp:spPr>
        <a:xfrm rot="5400000">
          <a:off x="4348305" y="-894655"/>
          <a:ext cx="675403" cy="441035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Keys and satellite information</a:t>
          </a:r>
          <a:endParaRPr lang="en-US" sz="1500" kern="1200" dirty="0"/>
        </a:p>
      </dsp:txBody>
      <dsp:txXfrm rot="-5400000">
        <a:off x="2480827" y="1005793"/>
        <a:ext cx="4377389" cy="609463"/>
      </dsp:txXfrm>
    </dsp:sp>
    <dsp:sp modelId="{5F763A2A-E268-43DA-9033-D38AB62FB38A}">
      <dsp:nvSpPr>
        <dsp:cNvPr id="0" name=""/>
        <dsp:cNvSpPr/>
      </dsp:nvSpPr>
      <dsp:spPr>
        <a:xfrm>
          <a:off x="0" y="888397"/>
          <a:ext cx="2480827" cy="8442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Generally, there are two parts of any sortable data:</a:t>
          </a:r>
        </a:p>
      </dsp:txBody>
      <dsp:txXfrm>
        <a:off x="41213" y="929610"/>
        <a:ext cx="2398401" cy="761827"/>
      </dsp:txXfrm>
    </dsp:sp>
    <dsp:sp modelId="{B14156F3-7F34-4294-9C36-0EF518687CFB}">
      <dsp:nvSpPr>
        <dsp:cNvPr id="0" name=""/>
        <dsp:cNvSpPr/>
      </dsp:nvSpPr>
      <dsp:spPr>
        <a:xfrm>
          <a:off x="0" y="1774864"/>
          <a:ext cx="2480827" cy="8442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Keys are going to be what you sort on</a:t>
          </a:r>
        </a:p>
      </dsp:txBody>
      <dsp:txXfrm>
        <a:off x="41213" y="1816077"/>
        <a:ext cx="2398401" cy="761827"/>
      </dsp:txXfrm>
    </dsp:sp>
    <dsp:sp modelId="{DD0520F6-4C41-4FB0-B94F-F3B6FB0AB09C}">
      <dsp:nvSpPr>
        <dsp:cNvPr id="0" name=""/>
        <dsp:cNvSpPr/>
      </dsp:nvSpPr>
      <dsp:spPr>
        <a:xfrm rot="5400000">
          <a:off x="4348305" y="878277"/>
          <a:ext cx="675403" cy="441035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Example: a key could be a website or id and content involving the website/id is satellite information</a:t>
          </a:r>
        </a:p>
      </dsp:txBody>
      <dsp:txXfrm rot="-5400000">
        <a:off x="2480827" y="2778725"/>
        <a:ext cx="4377389" cy="609463"/>
      </dsp:txXfrm>
    </dsp:sp>
    <dsp:sp modelId="{EB3A2F0A-BFEE-4971-AB04-5BB3F25107C2}">
      <dsp:nvSpPr>
        <dsp:cNvPr id="0" name=""/>
        <dsp:cNvSpPr/>
      </dsp:nvSpPr>
      <dsp:spPr>
        <a:xfrm>
          <a:off x="0" y="2661330"/>
          <a:ext cx="2480827" cy="8442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Satellite information is what you’re packing with those keys</a:t>
          </a:r>
        </a:p>
      </dsp:txBody>
      <dsp:txXfrm>
        <a:off x="41213" y="2702543"/>
        <a:ext cx="2398401" cy="761827"/>
      </dsp:txXfrm>
    </dsp:sp>
    <dsp:sp modelId="{8EB3F30E-09B2-4717-A883-516C72855FFE}">
      <dsp:nvSpPr>
        <dsp:cNvPr id="0" name=""/>
        <dsp:cNvSpPr/>
      </dsp:nvSpPr>
      <dsp:spPr>
        <a:xfrm rot="5400000">
          <a:off x="4348305" y="1764744"/>
          <a:ext cx="675403" cy="441035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 courses like this, the basic example is what we tend to use as a model for real world information</a:t>
          </a:r>
        </a:p>
      </dsp:txBody>
      <dsp:txXfrm rot="-5400000">
        <a:off x="2480827" y="3665192"/>
        <a:ext cx="4377389" cy="609463"/>
      </dsp:txXfrm>
    </dsp:sp>
    <dsp:sp modelId="{C29461F2-1E14-447D-838F-6B5FA8A092FB}">
      <dsp:nvSpPr>
        <dsp:cNvPr id="0" name=""/>
        <dsp:cNvSpPr/>
      </dsp:nvSpPr>
      <dsp:spPr>
        <a:xfrm>
          <a:off x="0" y="3547797"/>
          <a:ext cx="2480827" cy="84425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this course we’ll be working with key-only information</a:t>
          </a:r>
        </a:p>
      </dsp:txBody>
      <dsp:txXfrm>
        <a:off x="41213" y="3589010"/>
        <a:ext cx="2398401" cy="7618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61503-3D72-4D5E-8C8C-CD9D6587C439}">
      <dsp:nvSpPr>
        <dsp:cNvPr id="0" name=""/>
        <dsp:cNvSpPr/>
      </dsp:nvSpPr>
      <dsp:spPr>
        <a:xfrm>
          <a:off x="0" y="4086"/>
          <a:ext cx="5906181" cy="8704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4EAC6-99B8-4E4B-9DA8-F395DFB658BD}">
      <dsp:nvSpPr>
        <dsp:cNvPr id="0" name=""/>
        <dsp:cNvSpPr/>
      </dsp:nvSpPr>
      <dsp:spPr>
        <a:xfrm>
          <a:off x="263303" y="199931"/>
          <a:ext cx="478733" cy="4787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1C49D-73CD-4D36-AAB6-C1844C7ABF03}">
      <dsp:nvSpPr>
        <dsp:cNvPr id="0" name=""/>
        <dsp:cNvSpPr/>
      </dsp:nvSpPr>
      <dsp:spPr>
        <a:xfrm>
          <a:off x="1005339" y="4086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Before the loop starts the loop invariant is true</a:t>
          </a:r>
        </a:p>
      </dsp:txBody>
      <dsp:txXfrm>
        <a:off x="1005339" y="4086"/>
        <a:ext cx="4900841" cy="870424"/>
      </dsp:txXfrm>
    </dsp:sp>
    <dsp:sp modelId="{4758E584-8262-4A17-A671-9DDB944B61A8}">
      <dsp:nvSpPr>
        <dsp:cNvPr id="0" name=""/>
        <dsp:cNvSpPr/>
      </dsp:nvSpPr>
      <dsp:spPr>
        <a:xfrm>
          <a:off x="0" y="1092116"/>
          <a:ext cx="5906181" cy="8704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F7F8A-4350-40D3-8D86-13714AEB050E}">
      <dsp:nvSpPr>
        <dsp:cNvPr id="0" name=""/>
        <dsp:cNvSpPr/>
      </dsp:nvSpPr>
      <dsp:spPr>
        <a:xfrm>
          <a:off x="263303" y="1287962"/>
          <a:ext cx="478733" cy="4787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59B6B-FE6A-472B-BA10-FDF347F0E4D7}">
      <dsp:nvSpPr>
        <dsp:cNvPr id="0" name=""/>
        <dsp:cNvSpPr/>
      </dsp:nvSpPr>
      <dsp:spPr>
        <a:xfrm>
          <a:off x="1005339" y="1092116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During the loop, the invariant is checked for truth</a:t>
          </a:r>
        </a:p>
      </dsp:txBody>
      <dsp:txXfrm>
        <a:off x="1005339" y="1092116"/>
        <a:ext cx="4900841" cy="870424"/>
      </dsp:txXfrm>
    </dsp:sp>
    <dsp:sp modelId="{3B3DF43C-882F-4D20-A4A6-8C93A588FE66}">
      <dsp:nvSpPr>
        <dsp:cNvPr id="0" name=""/>
        <dsp:cNvSpPr/>
      </dsp:nvSpPr>
      <dsp:spPr>
        <a:xfrm>
          <a:off x="0" y="2180146"/>
          <a:ext cx="5906181" cy="8704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B85FA-C62E-472E-8844-B114EEBECDB7}">
      <dsp:nvSpPr>
        <dsp:cNvPr id="0" name=""/>
        <dsp:cNvSpPr/>
      </dsp:nvSpPr>
      <dsp:spPr>
        <a:xfrm>
          <a:off x="263303" y="2375992"/>
          <a:ext cx="478733" cy="4787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AFA10-BB44-4588-8E2F-C7CA23E9B479}">
      <dsp:nvSpPr>
        <dsp:cNvPr id="0" name=""/>
        <dsp:cNvSpPr/>
      </dsp:nvSpPr>
      <dsp:spPr>
        <a:xfrm>
          <a:off x="1005339" y="2180146"/>
          <a:ext cx="265778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When the loop ends, the invariant is no longer true, or </a:t>
          </a:r>
        </a:p>
      </dsp:txBody>
      <dsp:txXfrm>
        <a:off x="1005339" y="2180146"/>
        <a:ext cx="2657781" cy="870424"/>
      </dsp:txXfrm>
    </dsp:sp>
    <dsp:sp modelId="{83AFEBE1-E29A-4E6B-95FE-B08E4195E1C7}">
      <dsp:nvSpPr>
        <dsp:cNvPr id="0" name=""/>
        <dsp:cNvSpPr/>
      </dsp:nvSpPr>
      <dsp:spPr>
        <a:xfrm>
          <a:off x="3663121" y="2180146"/>
          <a:ext cx="2243059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invariant breaks the loop when its false</a:t>
          </a:r>
        </a:p>
      </dsp:txBody>
      <dsp:txXfrm>
        <a:off x="3663121" y="2180146"/>
        <a:ext cx="2243059" cy="870424"/>
      </dsp:txXfrm>
    </dsp:sp>
    <dsp:sp modelId="{02048931-BB23-44F5-BB2E-C3727547E78C}">
      <dsp:nvSpPr>
        <dsp:cNvPr id="0" name=""/>
        <dsp:cNvSpPr/>
      </dsp:nvSpPr>
      <dsp:spPr>
        <a:xfrm>
          <a:off x="0" y="3268177"/>
          <a:ext cx="5906181" cy="8704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C8131-29A4-4B36-8D17-7EE36444F758}">
      <dsp:nvSpPr>
        <dsp:cNvPr id="0" name=""/>
        <dsp:cNvSpPr/>
      </dsp:nvSpPr>
      <dsp:spPr>
        <a:xfrm>
          <a:off x="263303" y="3464022"/>
          <a:ext cx="478733" cy="4787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12970-91E6-44C3-BB11-2D186D35462A}">
      <dsp:nvSpPr>
        <dsp:cNvPr id="0" name=""/>
        <dsp:cNvSpPr/>
      </dsp:nvSpPr>
      <dsp:spPr>
        <a:xfrm>
          <a:off x="1005339" y="3268177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our example before, the invariant was </a:t>
          </a:r>
          <a:r>
            <a:rPr lang="en-US" sz="1700" b="1" kern="1200" dirty="0"/>
            <a:t>fights</a:t>
          </a:r>
          <a:r>
            <a:rPr lang="en-US" sz="1700" kern="1200" dirty="0"/>
            <a:t>, specifically while fights &lt; 10, keep on running the loop</a:t>
          </a:r>
        </a:p>
      </dsp:txBody>
      <dsp:txXfrm>
        <a:off x="1005339" y="3268177"/>
        <a:ext cx="4900841" cy="870424"/>
      </dsp:txXfrm>
    </dsp:sp>
    <dsp:sp modelId="{AC17E80E-3C08-4223-8AFB-D2E1CA41369A}">
      <dsp:nvSpPr>
        <dsp:cNvPr id="0" name=""/>
        <dsp:cNvSpPr/>
      </dsp:nvSpPr>
      <dsp:spPr>
        <a:xfrm>
          <a:off x="0" y="4356207"/>
          <a:ext cx="5906181" cy="8704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31D4C-75B6-4C98-B78E-22664D273B00}">
      <dsp:nvSpPr>
        <dsp:cNvPr id="0" name=""/>
        <dsp:cNvSpPr/>
      </dsp:nvSpPr>
      <dsp:spPr>
        <a:xfrm>
          <a:off x="263303" y="4552052"/>
          <a:ext cx="478733" cy="4787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8EED6-D6C2-416A-AD50-0CA22DD539AF}">
      <dsp:nvSpPr>
        <dsp:cNvPr id="0" name=""/>
        <dsp:cNvSpPr/>
      </dsp:nvSpPr>
      <dsp:spPr>
        <a:xfrm>
          <a:off x="1005339" y="4356207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was true throughout running the loop and once fights = 10, the invariant is no longer true and we exit the loop</a:t>
          </a:r>
        </a:p>
      </dsp:txBody>
      <dsp:txXfrm>
        <a:off x="1005339" y="4356207"/>
        <a:ext cx="4900841" cy="870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6959-755A-4A41-B8D6-56EA289C7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62BD9-5827-4200-8383-0121EC7A8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D71BD-D269-4303-90AA-799F4A70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F598D-8E74-4CE4-8EF1-1A8F4A0C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C5ACA-BFE7-42E8-98E8-7EAF3988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D432-F798-4A23-A2A0-F867D602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26573-C825-476C-9F9A-8F17E4ED4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7610B-F8E6-4408-BF51-4627FAF5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EBFB-FB1C-4309-9E2F-C212F533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2B2AD-7B9E-42E8-88D1-064F0B5E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4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E77FF-7B6A-4608-A972-25A14149D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92FBF-2E8A-4241-B7EB-E44B8929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D81CA-4511-46EF-8E74-FC4A4C8C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D2F9-C65B-40B7-B2ED-A352D52F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6417-9C15-4EBB-BF32-90DB924E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13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41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1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92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4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59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4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3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9/8/2020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E3D3-46FC-4D86-88D4-99CB6444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8DE2-5450-4A95-977B-0AA80C6B4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5517-5F77-49B4-B746-D61383F8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E9C3E-27DB-4363-B9F6-B68FE8E2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56E5B-2C81-4AF6-AD75-83A64B08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73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62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4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23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30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66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0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92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99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49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5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D411-6B59-442A-9822-C2B23D51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8266B-66E7-41B4-88F0-4D394E09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1250-761E-4E6C-A8FA-1BA470FB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5C11E-734F-4B74-93FD-381851B7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D0E61-1407-4280-AABA-51E57B32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42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E8D12A6-918A-48BD-8CB9-CA713993B0EA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4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1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78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6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49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432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95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531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8678-14F3-4B79-9D53-0EC45D80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274C-456F-4B8F-B27A-628725F6A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3C95-E89F-4C0D-8A06-72B358363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36CC0-AC9C-4D2D-8861-A5A8C9FF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ACA58-AEB4-45A9-BB58-C10B4093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B6B10-FF93-4881-AFA8-574606F7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92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475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16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117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96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1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7859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462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55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66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C165-411F-4302-AB56-68D207FA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240E6-716B-4D79-8278-D27AAEC7A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5C2A9-6144-4F54-9CDA-A10652CC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ACC5-E0C9-4C98-86B9-FE9E82EFD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90B99-07B7-4EA4-B365-21032F12D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E35F6-7BC5-4D6D-8BF6-613C665F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0F270-A8B1-4FD2-AB27-5847A86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269E3-7C7D-4C26-91BD-C462DDF9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7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B60B-7393-4679-B0DD-79651706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545D6-36F5-4690-85B8-59669385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0A7AF-0ABC-4515-A39A-328551C4E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FC82B-B666-4DA8-A117-77F452B8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B66F4-72C2-40F0-BFB8-270E29A9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280E-9C31-4DAC-B46F-EC33E0EC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8DB4-C525-4BC8-A4E2-D74F0A72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027E-ECA9-485F-A4B5-869A9513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4C91-A55C-4752-864E-9ECD3ECE6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508B4-92F6-436B-BA11-998AD783A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3376-3A9F-49AB-9644-E4C5952C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2A854-11EA-40FA-93E9-49A5F103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B65A-34AC-4902-9909-9F3FBFDE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0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66BC-74C8-410D-955B-D96504DC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A8ECE-2AC1-4F85-82E0-7768AF281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41627-1737-42FD-9106-E813C08CF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8AF9-AFB6-47F7-BACE-2009BB53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8D81E-5EB1-4925-B9E5-00F9031E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47AE6-974E-4DC6-BE56-80011DD6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2F749-5524-4B1F-85B7-940D7406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43533-09B5-422D-8408-413EC094E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83461-B8DD-4669-A017-F67F5E461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180F3-80E0-426B-8D18-E50D70C6A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706F-61BC-44A5-9D9D-A933BAA39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FA2B21-3FCD-4721-B95C-427943F61125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B625F5-4A05-4A25-8983-FE1C56351E98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F97-766D-4A62-9458-ADFF208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sciencedirect.com/science/article/abs/pii/S0003682X1930506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88&amp;v=QhyvZsCDkoQ&amp;feature=emb_logo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rank.com/challenges/correctness-invariant/proble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is11j_iGMs" TargetMode="Externa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audio" Target="../media/audio1.wav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ambiguous" TargetMode="External"/><Relationship Id="rId7" Type="http://schemas.openxmlformats.org/officeDocument/2006/relationships/image" Target="../media/image16.jpeg"/><Relationship Id="rId2" Type="http://schemas.openxmlformats.org/officeDocument/2006/relationships/hyperlink" Target="https://en.wikipedia.org/wiki/Well-defin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en.wikipedia.org/wiki/Calculation" TargetMode="External"/><Relationship Id="rId4" Type="http://schemas.openxmlformats.org/officeDocument/2006/relationships/hyperlink" Target="https://en.wikipedia.org/wiki/Data_process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35D6E-3EEF-4D19-9CCC-BA7781323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7CBDD-7F11-41C1-A062-CAA53DB92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CISC 3220 Algorithms Lecture 1</a:t>
            </a:r>
          </a:p>
          <a:p>
            <a:pPr algn="r"/>
            <a:r>
              <a:rPr lang="en-US" dirty="0"/>
              <a:t>By Ariel Avshalom</a:t>
            </a:r>
          </a:p>
        </p:txBody>
      </p:sp>
    </p:spTree>
    <p:extLst>
      <p:ext uri="{BB962C8B-B14F-4D97-AF65-F5344CB8AC3E}">
        <p14:creationId xmlns:p14="http://schemas.microsoft.com/office/powerpoint/2010/main" val="304537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ABEC9-8C09-4775-8FBF-F8C5E338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" b="41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F555C-C35A-47D5-AD6D-1C9212BA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In short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6B5B14-74B9-4C92-BE1A-CC489FAF9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570696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2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C30D12-A264-4EAD-8EC5-BA73E4D35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AC30D12-A264-4EAD-8EC5-BA73E4D35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AC30D12-A264-4EAD-8EC5-BA73E4D35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B4C02D-31D2-41AF-9F93-3F272E198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6B4C02D-31D2-41AF-9F93-3F272E198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6B4C02D-31D2-41AF-9F93-3F272E198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8C7F4C-CC83-40D2-955C-1724E1D5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B98C7F4C-CC83-40D2-955C-1724E1D5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B98C7F4C-CC83-40D2-955C-1724E1D5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06F17A-2A78-4FA9-905C-7B442D2B3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6006F17A-2A78-4FA9-905C-7B442D2B3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6006F17A-2A78-4FA9-905C-7B442D2B3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5838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BF7C4-2CF2-40FA-AA7B-41F67980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Defining the word algorithm</a:t>
            </a:r>
          </a:p>
        </p:txBody>
      </p:sp>
      <p:pic>
        <p:nvPicPr>
          <p:cNvPr id="6146" name="Picture 2" descr="Classification of underwater acoustical dataset using neural network  trained by Chimp Optimization Algorithm - ScienceDirect">
            <a:hlinkClick r:id="rId2"/>
            <a:extLst>
              <a:ext uri="{FF2B5EF4-FFF2-40B4-BE49-F238E27FC236}">
                <a16:creationId xmlns:a16="http://schemas.microsoft.com/office/drawing/2014/main" id="{3FCC0C15-AB75-4A41-A42D-7FA7CD3BC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3" r="1" b="1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4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A605-F5AD-403B-99E1-2DD3DF55B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17725"/>
            <a:ext cx="3919403" cy="485236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A finite set of precise instructions for performing a computation or for solving a problem. </a:t>
            </a:r>
          </a:p>
          <a:p>
            <a:r>
              <a:rPr lang="en-US" sz="1900" dirty="0">
                <a:solidFill>
                  <a:srgbClr val="FFFFFF"/>
                </a:solidFill>
              </a:rPr>
              <a:t>Alternatively: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A word used by programmers when they do not want to explain what they did. 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A word used by those whose program failed to justify what they did.</a:t>
            </a:r>
          </a:p>
          <a:p>
            <a:pPr lvl="2"/>
            <a:r>
              <a:rPr lang="en-US" sz="1900" dirty="0">
                <a:solidFill>
                  <a:srgbClr val="FFFFFF"/>
                </a:solidFill>
              </a:rPr>
              <a:t>TLDR: if you’re going to cheat (in real life or here), make sure you understand what you borrowed</a:t>
            </a:r>
          </a:p>
        </p:txBody>
      </p:sp>
    </p:spTree>
    <p:extLst>
      <p:ext uri="{BB962C8B-B14F-4D97-AF65-F5344CB8AC3E}">
        <p14:creationId xmlns:p14="http://schemas.microsoft.com/office/powerpoint/2010/main" val="41124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9ADEA-4E17-4A5F-A648-0AC084D0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What does it take to solve a problem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95BD7-CD59-456A-B027-DDBD4EA381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831564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21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C77B2-52D6-4B05-9A6F-B29C15A3A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45" r="1" b="13216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A0B70-FAB3-4A4E-B59B-51EB9F49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Algorithm properties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A7CFF7-0543-43EF-A38D-AA5DD47FF4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754890"/>
              </p:ext>
            </p:extLst>
          </p:nvPr>
        </p:nvGraphicFramePr>
        <p:xfrm>
          <a:off x="97277" y="1457471"/>
          <a:ext cx="12094723" cy="4719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50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40557F-3EEF-40D5-9336-B81D8FBBF0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A40557F-3EEF-40D5-9336-B81D8FBBF0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812B73-3FA3-41B2-A817-D1A7F5217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F812B73-3FA3-41B2-A817-D1A7F5217B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AFDD9A-8C08-43B4-AA63-E65DA2444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F5AFDD9A-8C08-43B4-AA63-E65DA2444E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872987-B6BD-4FA3-9A62-252EEEEE1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7872987-B6BD-4FA3-9A62-252EEEEE1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F5F4A8-5617-4EF4-A2B9-CFAB96704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ADF5F4A8-5617-4EF4-A2B9-CFAB96704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D70B9A-794E-43D0-929A-CCD18517A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7D70B9A-794E-43D0-929A-CCD18517A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762710-883B-4729-B996-919208E83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28762710-883B-4729-B996-919208E83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93D6C6-FB5D-48CE-999B-4BD91164A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5893D6C6-FB5D-48CE-999B-4BD91164A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0DAB14-8873-41B1-8DCD-68824EC09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7D0DAB14-8873-41B1-8DCD-68824EC09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280F96-B088-49F4-AB8D-8F071F8D1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FE280F96-B088-49F4-AB8D-8F071F8D1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8F6DDD-8144-4677-AE24-987C35518F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508F6DDD-8144-4677-AE24-987C35518F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062119-0F1B-458F-BF14-F58CF32DE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BF062119-0F1B-458F-BF14-F58CF32DE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807B7-E555-4958-9BFA-A517EE765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0D7807B7-E555-4958-9BFA-A517EE765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81EE3-AB85-4173-B9DA-F9E4A13DC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2DA81EE3-AB85-4173-B9DA-F9E4A13DC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7030AB-D5E1-4318-BC04-A9A401B06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A97030AB-D5E1-4318-BC04-A9A401B06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Natural Language - Definition and Examples">
            <a:extLst>
              <a:ext uri="{FF2B5EF4-FFF2-40B4-BE49-F238E27FC236}">
                <a16:creationId xmlns:a16="http://schemas.microsoft.com/office/drawing/2014/main" id="{C4592616-C717-48B8-B6C4-2E08FA126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5" b="6745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C890-8E26-43D6-9C66-F8E6D6EE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Pseudocode</a:t>
            </a:r>
          </a:p>
        </p:txBody>
      </p:sp>
      <p:sp>
        <p:nvSpPr>
          <p:cNvPr id="7175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0FDD3-5223-4CBB-AA38-8E6E42E49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Going with the concept of algorithms is pseudocode or step by step instructions in a quasi-English (or other human language) outline</a:t>
            </a:r>
          </a:p>
          <a:p>
            <a:r>
              <a:rPr lang="en-US" sz="2000" dirty="0"/>
              <a:t>Your task: watch this </a:t>
            </a:r>
            <a:r>
              <a:rPr lang="en-US" sz="2000" dirty="0">
                <a:hlinkClick r:id="rId3"/>
              </a:rPr>
              <a:t>video</a:t>
            </a:r>
            <a:r>
              <a:rPr lang="en-US" sz="2000" dirty="0"/>
              <a:t> and write up some pseudocode to translate the steps into a solution</a:t>
            </a:r>
          </a:p>
        </p:txBody>
      </p:sp>
    </p:spTree>
    <p:extLst>
      <p:ext uri="{BB962C8B-B14F-4D97-AF65-F5344CB8AC3E}">
        <p14:creationId xmlns:p14="http://schemas.microsoft.com/office/powerpoint/2010/main" val="126050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3FA203-CCFB-4E4A-B095-2EA08ED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Example pseudocode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97DCFBA-58AD-4D83-ADC1-2426F6E35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21647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398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FB14A2-9C43-4530-A006-72766C355D1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20CC901-1EC0-4F0D-BB67-3A78777FD3E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724AD5B-F071-423E-BF5F-87BC64D175F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D4AC9F7-7D37-48F9-98AF-25FCEBFAC7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DA8FDAF-D7BB-46D3-B5F2-99E6965D88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C6FF35-BEB3-4E4A-83AD-36C6162381B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C5977D-3DF0-4961-B1E7-7608C2EBD43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D09A95-0EFF-46BF-BF1C-829F6413340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F9F0C68-726F-4F9D-B3C6-AC1799A3F98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380AC73-5445-4CF4-BF9B-B173C4EAAF3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1D876F-6448-4944-A736-D2AC18034F6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1715AB8-7C35-4085-AE6A-CB96D0E50B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A6199F-E017-4294-851A-FFB75E0A2B6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0C07C7-1C3B-4E3D-8569-76FDC60F54D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5B0F0D7-5A41-4355-A180-D1B0A13E766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3546E6A-FAAC-4508-887B-68875FAAFD2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820F9-1728-4552-A266-6F55B3F7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Can we learn everything?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811FEA-883F-4CAA-A4A5-0838C7491F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549236"/>
              </p:ext>
            </p:extLst>
          </p:nvPr>
        </p:nvGraphicFramePr>
        <p:xfrm>
          <a:off x="391379" y="1976293"/>
          <a:ext cx="11622281" cy="4687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65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F804E0-3408-4565-8C4B-4AE91794D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6F804E0-3408-4565-8C4B-4AE91794D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D033DC-C861-4C5E-AAE8-5012C6346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5D033DC-C861-4C5E-AAE8-5012C6346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776CF3-F28D-4719-B391-7C551C14E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D776CF3-F28D-4719-B391-7C551C14E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1D24C4-9A2E-4EE5-817F-7F613A1E0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11D24C4-9A2E-4EE5-817F-7F613A1E0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5DDB1-301A-458C-B014-8A974B94A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8E5DDB1-301A-458C-B014-8A974B94A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014E58-1DD9-4DA5-AC01-4C12591F3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63014E58-1DD9-4DA5-AC01-4C12591F3C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E8A2F2-8A3F-4E5B-A1D6-DF05285F8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8CE8A2F2-8A3F-4E5B-A1D6-DF05285F8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971F12-B332-491B-ADF6-168DE5308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2A971F12-B332-491B-ADF6-168DE5308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>
            <a:extLst>
              <a:ext uri="{FF2B5EF4-FFF2-40B4-BE49-F238E27FC236}">
                <a16:creationId xmlns:a16="http://schemas.microsoft.com/office/drawing/2014/main" id="{5327CB09-CBAE-4CCC-813E-8E6F3CDA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27228-8B2A-4844-8998-11DBABA3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Sorting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45D776B8-D8F0-4E67-A40E-BDA1F72598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461324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79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A1486AE-98AA-4548-8B35-E5B50059C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graphicEl>
                                              <a:dgm id="{9A1486AE-98AA-4548-8B35-E5B50059CD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F763A2A-E268-43DA-9033-D38AB62FB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>
                                            <p:graphicEl>
                                              <a:dgm id="{5F763A2A-E268-43DA-9033-D38AB62FB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EB5103AE-D840-459A-A06D-E36D913E2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>
                                            <p:graphicEl>
                                              <a:dgm id="{EB5103AE-D840-459A-A06D-E36D913E2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B14156F3-7F34-4294-9C36-0EF518687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>
                                            <p:graphicEl>
                                              <a:dgm id="{B14156F3-7F34-4294-9C36-0EF518687C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EB3A2F0A-BFEE-4971-AB04-5BB3F2510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>
                                            <p:graphicEl>
                                              <a:dgm id="{EB3A2F0A-BFEE-4971-AB04-5BB3F2510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D0520F6-4C41-4FB0-B94F-F3B6FB0AB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graphicEl>
                                              <a:dgm id="{DD0520F6-4C41-4FB0-B94F-F3B6FB0AB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C29461F2-1E14-447D-838F-6B5FA8A09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>
                                            <p:graphicEl>
                                              <a:dgm id="{C29461F2-1E14-447D-838F-6B5FA8A09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8EB3F30E-09B2-4717-A883-516C72855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>
                                            <p:graphicEl>
                                              <a:dgm id="{8EB3F30E-09B2-4717-A883-516C72855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A3EA9-9914-450F-BC95-3B3E974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Insertion sort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BD220-4910-4D5C-88EB-851F15FAF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Input: an unsorted list/array of elements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Output: a sorted list of elements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Pseudocode: We’ll write it up in the class notebook</a:t>
            </a:r>
          </a:p>
          <a:p>
            <a:r>
              <a:rPr lang="en-US" sz="2400" dirty="0">
                <a:solidFill>
                  <a:srgbClr val="FEFFFF"/>
                </a:solidFill>
              </a:rPr>
              <a:t>Example: check out the video feed</a:t>
            </a:r>
          </a:p>
          <a:p>
            <a:pPr lvl="1"/>
            <a:r>
              <a:rPr lang="en-US" sz="2000" dirty="0">
                <a:solidFill>
                  <a:srgbClr val="FEFFFF"/>
                </a:solidFill>
              </a:rPr>
              <a:t>I have blocks!</a:t>
            </a:r>
          </a:p>
          <a:p>
            <a:r>
              <a:rPr lang="en-US" sz="2400" dirty="0">
                <a:solidFill>
                  <a:srgbClr val="FEFFFF"/>
                </a:solidFill>
              </a:rPr>
              <a:t>Correctness: a loop invariant</a:t>
            </a:r>
          </a:p>
        </p:txBody>
      </p:sp>
    </p:spTree>
    <p:extLst>
      <p:ext uri="{BB962C8B-B14F-4D97-AF65-F5344CB8AC3E}">
        <p14:creationId xmlns:p14="http://schemas.microsoft.com/office/powerpoint/2010/main" val="389934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9260-F785-4674-BB4A-3DFB6C31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Insertion sort correctness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2A4-8CC3-461B-A288-9802A0DF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Loop invariants have 3 main parts:</a:t>
            </a:r>
          </a:p>
          <a:p>
            <a:pPr lvl="1"/>
            <a:r>
              <a:rPr lang="en-US" dirty="0"/>
              <a:t>Initialization: is it true before we start?</a:t>
            </a:r>
          </a:p>
          <a:p>
            <a:pPr lvl="1"/>
            <a:r>
              <a:rPr lang="en-US" dirty="0"/>
              <a:t>Maintenance: is it true during each iteration of the loop?</a:t>
            </a:r>
          </a:p>
          <a:p>
            <a:pPr lvl="1"/>
            <a:r>
              <a:rPr lang="en-US" dirty="0"/>
              <a:t>Termination: will it terminate in a useful way once finished?</a:t>
            </a:r>
          </a:p>
          <a:p>
            <a:r>
              <a:rPr lang="en-US" dirty="0"/>
              <a:t>What are they for this problem?</a:t>
            </a:r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for a clear explanation</a:t>
            </a:r>
          </a:p>
        </p:txBody>
      </p:sp>
    </p:spTree>
    <p:extLst>
      <p:ext uri="{BB962C8B-B14F-4D97-AF65-F5344CB8AC3E}">
        <p14:creationId xmlns:p14="http://schemas.microsoft.com/office/powerpoint/2010/main" val="385644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A3389-11B2-4E39-A46F-6B36F1DE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What is a proof?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3984-F0DD-488A-8062-220216A7C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 rigorous sequence of statements which are either known (axioms) or derived from previous steps (lemma) with the conclusion showing the truth of the original statement</a:t>
            </a:r>
          </a:p>
          <a:p>
            <a:r>
              <a:rPr lang="en-US" sz="2000" dirty="0"/>
              <a:t>The process of establishing the validity of a statement by derivation from other statements</a:t>
            </a:r>
          </a:p>
          <a:p>
            <a:r>
              <a:rPr lang="en-US" sz="2000" dirty="0"/>
              <a:t>A bunch of other definitions that mean the same thing</a:t>
            </a:r>
          </a:p>
          <a:p>
            <a:r>
              <a:rPr lang="en-US" sz="2000" dirty="0"/>
              <a:t>Essentially, show something is true using logic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cademia, here I come! | Calvin and hobbes comics, Calvin and hobbes, Fun  comics">
            <a:extLst>
              <a:ext uri="{FF2B5EF4-FFF2-40B4-BE49-F238E27FC236}">
                <a16:creationId xmlns:a16="http://schemas.microsoft.com/office/drawing/2014/main" id="{8FB4E1FD-A442-487B-AFA5-BABCB76B6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544" r="-1930" b="-4827"/>
          <a:stretch/>
        </p:blipFill>
        <p:spPr bwMode="auto">
          <a:xfrm>
            <a:off x="5977788" y="97277"/>
            <a:ext cx="5425410" cy="70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2F539-0A39-4A70-A985-FD0CF238B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A0622-2E70-48DB-BF71-EC87F7EC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Some background info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66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DDC54-E2D2-4368-A22D-20B8362E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What is a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3FA2-511F-49B8-B426-2172BCA0B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493" y="4708186"/>
            <a:ext cx="2978282" cy="9922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 dirty="0">
                <a:solidFill>
                  <a:schemeClr val="bg1"/>
                </a:solidFill>
              </a:rPr>
              <a:t>I’m sure all of you think you know what it is by now…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 dirty="0">
                <a:solidFill>
                  <a:schemeClr val="bg1"/>
                </a:solidFill>
              </a:rPr>
              <a:t>But let's cover it just in case </a:t>
            </a:r>
            <a:r>
              <a:rPr lang="en-US" sz="1400" spc="8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1400" spc="80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op GIF - Find &amp; Share on GIPHY">
            <a:extLst>
              <a:ext uri="{FF2B5EF4-FFF2-40B4-BE49-F238E27FC236}">
                <a16:creationId xmlns:a16="http://schemas.microsoft.com/office/drawing/2014/main" id="{C3255DB3-61E5-4ED0-9E5B-2D215D095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5357" y="645106"/>
            <a:ext cx="5564663" cy="556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7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pic>
        <p:nvPicPr>
          <p:cNvPr id="2050" name="Picture 2" descr="make a statement - Liberal Dictionary">
            <a:extLst>
              <a:ext uri="{FF2B5EF4-FFF2-40B4-BE49-F238E27FC236}">
                <a16:creationId xmlns:a16="http://schemas.microsoft.com/office/drawing/2014/main" id="{7631B8E4-6AFA-40CA-A5EA-9FEE3DA2C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654" y="1852090"/>
            <a:ext cx="5367165" cy="31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38A4-811C-471D-A83F-05941999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dirty="0"/>
              <a:t>Back to the basics: a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38611-7846-4DE7-995D-2EBF9EB2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Recall that a statement is</a:t>
            </a:r>
          </a:p>
          <a:p>
            <a:pPr lvl="1"/>
            <a:r>
              <a:rPr lang="en-US" dirty="0"/>
              <a:t>a meaningful declarative sentence that is true or false </a:t>
            </a:r>
          </a:p>
          <a:p>
            <a:pPr lvl="2"/>
            <a:r>
              <a:rPr lang="en-US" dirty="0"/>
              <a:t>OR </a:t>
            </a:r>
          </a:p>
          <a:p>
            <a:pPr lvl="1"/>
            <a:r>
              <a:rPr lang="en-US" dirty="0"/>
              <a:t>the assertion that is made by a true or false declarative sentence</a:t>
            </a:r>
          </a:p>
          <a:p>
            <a:r>
              <a:rPr lang="en-US" dirty="0"/>
              <a:t>Statements follow one another in a specific order called </a:t>
            </a:r>
            <a:r>
              <a:rPr lang="en-US" b="1" dirty="0"/>
              <a:t>control flow</a:t>
            </a:r>
          </a:p>
          <a:p>
            <a:r>
              <a:rPr lang="en-US" dirty="0"/>
              <a:t>This all stems from the concept of structured programming which have if/else and repetition blocks coded in</a:t>
            </a:r>
          </a:p>
        </p:txBody>
      </p:sp>
    </p:spTree>
    <p:extLst>
      <p:ext uri="{BB962C8B-B14F-4D97-AF65-F5344CB8AC3E}">
        <p14:creationId xmlns:p14="http://schemas.microsoft.com/office/powerpoint/2010/main" val="3052730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D7B8A97-A55C-4B63-9224-277C84F4B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938928-5A4A-4326-A8F3-108B106E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16" y="233264"/>
            <a:ext cx="2972077" cy="37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4E8C82B-29EE-43B6-90D9-4C3463486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2243" y="239052"/>
            <a:ext cx="2722671" cy="2474937"/>
          </a:xfrm>
          <a:prstGeom prst="rect">
            <a:avLst/>
          </a:prstGeom>
          <a:solidFill>
            <a:srgbClr val="C9997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E2D67D-01A2-4277-8EA0-1560E7E95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4154694"/>
            <a:ext cx="3324388" cy="2470041"/>
          </a:xfrm>
          <a:prstGeom prst="rect">
            <a:avLst/>
          </a:prstGeom>
          <a:solidFill>
            <a:srgbClr val="C9997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D629E26-5592-41F7-8095-7BD182E0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109" y="2874858"/>
            <a:ext cx="1724944" cy="37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6A5D548-4865-4D5F-97A6-2D8C1657B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9451" y="233264"/>
            <a:ext cx="5362178" cy="639147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FFB280C-BA0C-49DC-926F-5BB41ADF0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8711" y="374903"/>
            <a:ext cx="510365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7E2E-423D-47D4-B704-589EC63E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Types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1D74-590B-46C3-8B2B-90F6D9250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1" cy="3931920"/>
          </a:xfrm>
        </p:spPr>
        <p:txBody>
          <a:bodyPr>
            <a:normAutofit/>
          </a:bodyPr>
          <a:lstStyle/>
          <a:p>
            <a:r>
              <a:rPr lang="en-US" dirty="0"/>
              <a:t>There are a few types of loops we generally see in CS but here are the main ones: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Infinite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B0F0"/>
                </a:solidFill>
              </a:rPr>
              <a:t>x = 0.1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B0F0"/>
                </a:solidFill>
              </a:rPr>
              <a:t>while x != 1: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B0F0"/>
                </a:solidFill>
              </a:rPr>
              <a:t>    print(x)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B0F0"/>
                </a:solidFill>
              </a:rPr>
              <a:t>    x += 0.1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B0F0"/>
                </a:solidFill>
              </a:rPr>
              <a:t>WHAT IS WRONG?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C00000"/>
                </a:solidFill>
              </a:rPr>
              <a:t>Variable Types</a:t>
            </a:r>
          </a:p>
        </p:txBody>
      </p:sp>
    </p:spTree>
    <p:extLst>
      <p:ext uri="{BB962C8B-B14F-4D97-AF65-F5344CB8AC3E}">
        <p14:creationId xmlns:p14="http://schemas.microsoft.com/office/powerpoint/2010/main" val="416042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E436-9D6F-45C4-AE67-BCB60B61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7207"/>
            <a:ext cx="10058400" cy="1450757"/>
          </a:xfrm>
        </p:spPr>
        <p:txBody>
          <a:bodyPr/>
          <a:lstStyle/>
          <a:p>
            <a:r>
              <a:rPr lang="en-US" dirty="0"/>
              <a:t>So what is a loop invariant?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1FFA2-067D-479B-8FBD-6F3B8D06B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ask that, we should define which paradigm loop invariants fall under</a:t>
            </a:r>
          </a:p>
          <a:p>
            <a:r>
              <a:rPr lang="en-US" dirty="0"/>
              <a:t>That paradigm is </a:t>
            </a:r>
            <a:r>
              <a:rPr lang="en-US" b="1" dirty="0"/>
              <a:t>functional programming</a:t>
            </a:r>
          </a:p>
          <a:p>
            <a:r>
              <a:rPr lang="en-US" dirty="0"/>
              <a:t>Functional Programming involves building the structure of your code to be exact and never outputting a different result if you insert the same inputs</a:t>
            </a:r>
          </a:p>
          <a:p>
            <a:pPr lvl="1"/>
            <a:r>
              <a:rPr lang="en-US" dirty="0"/>
              <a:t>NOTE: when you code normally, </a:t>
            </a:r>
            <a:r>
              <a:rPr lang="en-US" i="1" dirty="0"/>
              <a:t>different results </a:t>
            </a:r>
            <a:r>
              <a:rPr lang="en-US" dirty="0"/>
              <a:t>happen when you don’t close a file, or you log in as a different user (for example)</a:t>
            </a:r>
          </a:p>
          <a:p>
            <a:pPr lvl="1"/>
            <a:r>
              <a:rPr lang="en-US" dirty="0"/>
              <a:t>This does not happen with functional programming</a:t>
            </a:r>
          </a:p>
          <a:p>
            <a:r>
              <a:rPr lang="en-US" dirty="0"/>
              <a:t>It’s more difficult to code in, but it is a much more robust way of programming</a:t>
            </a:r>
          </a:p>
          <a:p>
            <a:r>
              <a:rPr lang="en-US" dirty="0"/>
              <a:t>Languages that adhere to Functional Programming include Haskell and Erlang</a:t>
            </a:r>
          </a:p>
          <a:p>
            <a:r>
              <a:rPr lang="en-US" dirty="0"/>
              <a:t>Functional Programming can also be implemented in the popular languages like Python and Java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53727512-857A-483B-9F1F-4585E7BB19DB}"/>
              </a:ext>
            </a:extLst>
          </p:cNvPr>
          <p:cNvSpPr/>
          <p:nvPr/>
        </p:nvSpPr>
        <p:spPr>
          <a:xfrm>
            <a:off x="9434455" y="-108162"/>
            <a:ext cx="2483224" cy="1864659"/>
          </a:xfrm>
          <a:prstGeom prst="cloudCallout">
            <a:avLst>
              <a:gd name="adj1" fmla="val -266427"/>
              <a:gd name="adj2" fmla="val 8595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about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Lambda Calculus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95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72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4106" name="Rectangle 7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4107" name="Rectangle 7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F2CBE-CE32-4144-9F84-3BC61360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747" y="222908"/>
            <a:ext cx="4602152" cy="820271"/>
          </a:xfrm>
        </p:spPr>
        <p:txBody>
          <a:bodyPr>
            <a:normAutofit/>
          </a:bodyPr>
          <a:lstStyle/>
          <a:p>
            <a:r>
              <a:rPr lang="en-US" sz="4000" dirty="0"/>
              <a:t>Loop invariant</a:t>
            </a:r>
          </a:p>
        </p:txBody>
      </p:sp>
      <p:pic>
        <p:nvPicPr>
          <p:cNvPr id="4100" name="Picture 4" descr="Skyrim Dragon Fight Theme 1h - YouTube">
            <a:extLst>
              <a:ext uri="{FF2B5EF4-FFF2-40B4-BE49-F238E27FC236}">
                <a16:creationId xmlns:a16="http://schemas.microsoft.com/office/drawing/2014/main" id="{E130BB82-363C-401B-91EF-60A76802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6622" y="-345131"/>
            <a:ext cx="7080544" cy="3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agons Fighting in Sky Awesome Computer Wallpapers | Fantasy ...">
            <a:extLst>
              <a:ext uri="{FF2B5EF4-FFF2-40B4-BE49-F238E27FC236}">
                <a16:creationId xmlns:a16="http://schemas.microsoft.com/office/drawing/2014/main" id="{8418E9AF-7701-4D92-B4DD-9DD46CAA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29" y="2863849"/>
            <a:ext cx="4822317" cy="3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760EF-93A0-4156-BE5E-BEA1F476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966" y="855122"/>
            <a:ext cx="5392344" cy="560598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 loop invariant might have come from the ideas of functional programming, but it can be used everywhere and it has a lot of practical applications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Imagine you’re in a while loop right now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fights = 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currentFight = 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while fights &lt; 10: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summon(dragon) </a:t>
            </a:r>
            <a:r>
              <a:rPr lang="en-US" sz="1400" dirty="0"/>
              <a:t>#predefined code to summon a dragon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currentFight = fight(player, dragon) </a:t>
            </a:r>
            <a:r>
              <a:rPr lang="en-US" sz="800" dirty="0"/>
              <a:t>#predefined fight initiator code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if currentFight == 1: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	print(“winner! “, 10-fights, “ …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	…more rounds to go\n!”)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	currentFight = 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	fights += 1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else: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print(“You Lost!\n”)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exit()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print(“Game Over”)</a:t>
            </a:r>
          </a:p>
          <a:p>
            <a:pPr marL="0" indent="0">
              <a:lnSpc>
                <a:spcPct val="90000"/>
              </a:lnSpc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386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European_Dragon_Roaring_and_breathe_fire-daniel-simon.wav"/>
          </p:stSnd>
        </p:sndAc>
      </p:transition>
    </mc:Choice>
    <mc:Fallback xmlns="">
      <p:transition spd="slow">
        <p:sndAc>
          <p:stSnd>
            <p:snd r:embed="rId5" name="European_Dragon_Roaring_and_breathe_fire-daniel-sim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44117-B17C-4FC5-B793-D17E72EE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loop invariant does this: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6408DE-0FC9-4732-8C1A-FE978E1EE9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7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84EAC6-99B8-4E4B-9DA8-F395DFB65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9B84EAC6-99B8-4E4B-9DA8-F395DFB65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9B84EAC6-99B8-4E4B-9DA8-F395DFB65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9B84EAC6-99B8-4E4B-9DA8-F395DFB65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9B84EAC6-99B8-4E4B-9DA8-F395DFB65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261503-3D72-4D5E-8C8C-CD9D6587C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EA261503-3D72-4D5E-8C8C-CD9D6587C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EA261503-3D72-4D5E-8C8C-CD9D6587C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EA261503-3D72-4D5E-8C8C-CD9D6587C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EA261503-3D72-4D5E-8C8C-CD9D6587C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11C49D-73CD-4D36-AAB6-C1844C7AB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4E11C49D-73CD-4D36-AAB6-C1844C7AB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4E11C49D-73CD-4D36-AAB6-C1844C7AB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4E11C49D-73CD-4D36-AAB6-C1844C7AB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4E11C49D-73CD-4D36-AAB6-C1844C7AB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4F7F8A-4350-40D3-8D86-13714AEB0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A34F7F8A-4350-40D3-8D86-13714AEB0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A34F7F8A-4350-40D3-8D86-13714AEB0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A34F7F8A-4350-40D3-8D86-13714AEB0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A34F7F8A-4350-40D3-8D86-13714AEB05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58E584-8262-4A17-A671-9DDB944B6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4758E584-8262-4A17-A671-9DDB944B6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4758E584-8262-4A17-A671-9DDB944B6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758E584-8262-4A17-A671-9DDB944B6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4758E584-8262-4A17-A671-9DDB944B6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859B6B-FE6A-472B-BA10-FDF347F0E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AC859B6B-FE6A-472B-BA10-FDF347F0E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AC859B6B-FE6A-472B-BA10-FDF347F0E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AC859B6B-FE6A-472B-BA10-FDF347F0E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AC859B6B-FE6A-472B-BA10-FDF347F0E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DB85FA-C62E-472E-8844-B114EEBEC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D3DB85FA-C62E-472E-8844-B114EEBEC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D3DB85FA-C62E-472E-8844-B114EEBEC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D3DB85FA-C62E-472E-8844-B114EEBEC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D3DB85FA-C62E-472E-8844-B114EEBEC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3DF43C-882F-4D20-A4A6-8C93A588F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3B3DF43C-882F-4D20-A4A6-8C93A588F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3B3DF43C-882F-4D20-A4A6-8C93A588F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3B3DF43C-882F-4D20-A4A6-8C93A588F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3B3DF43C-882F-4D20-A4A6-8C93A588F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2AFA10-BB44-4588-8E2F-C7CA23E9B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042AFA10-BB44-4588-8E2F-C7CA23E9B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042AFA10-BB44-4588-8E2F-C7CA23E9B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042AFA10-BB44-4588-8E2F-C7CA23E9B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042AFA10-BB44-4588-8E2F-C7CA23E9B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AFEBE1-E29A-4E6B-95FE-B08E4195E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graphicEl>
                                              <a:dgm id="{83AFEBE1-E29A-4E6B-95FE-B08E4195E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graphicEl>
                                              <a:dgm id="{83AFEBE1-E29A-4E6B-95FE-B08E4195E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83AFEBE1-E29A-4E6B-95FE-B08E4195E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graphicEl>
                                              <a:dgm id="{83AFEBE1-E29A-4E6B-95FE-B08E4195E1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8C8131-29A4-4B36-8D17-7EE36444F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graphicEl>
                                              <a:dgm id="{278C8131-29A4-4B36-8D17-7EE36444F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278C8131-29A4-4B36-8D17-7EE36444F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278C8131-29A4-4B36-8D17-7EE36444F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>
                                            <p:graphicEl>
                                              <a:dgm id="{278C8131-29A4-4B36-8D17-7EE36444F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048931-BB23-44F5-BB2E-C3727547E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02048931-BB23-44F5-BB2E-C3727547E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graphicEl>
                                              <a:dgm id="{02048931-BB23-44F5-BB2E-C3727547E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graphicEl>
                                              <a:dgm id="{02048931-BB23-44F5-BB2E-C3727547E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graphicEl>
                                              <a:dgm id="{02048931-BB23-44F5-BB2E-C3727547E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512970-91E6-44C3-BB11-2D186D354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E0512970-91E6-44C3-BB11-2D186D354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graphicEl>
                                              <a:dgm id="{E0512970-91E6-44C3-BB11-2D186D354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graphicEl>
                                              <a:dgm id="{E0512970-91E6-44C3-BB11-2D186D354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graphicEl>
                                              <a:dgm id="{E0512970-91E6-44C3-BB11-2D186D354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631D4C-75B6-4C98-B78E-22664D273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graphicEl>
                                              <a:dgm id="{61631D4C-75B6-4C98-B78E-22664D273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graphicEl>
                                              <a:dgm id="{61631D4C-75B6-4C98-B78E-22664D273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graphicEl>
                                              <a:dgm id="{61631D4C-75B6-4C98-B78E-22664D273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graphicEl>
                                              <a:dgm id="{61631D4C-75B6-4C98-B78E-22664D273B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17E80E-3C08-4223-8AFB-D2E1CA413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graphicEl>
                                              <a:dgm id="{AC17E80E-3C08-4223-8AFB-D2E1CA413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>
                                            <p:graphicEl>
                                              <a:dgm id="{AC17E80E-3C08-4223-8AFB-D2E1CA413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graphicEl>
                                              <a:dgm id="{AC17E80E-3C08-4223-8AFB-D2E1CA413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graphicEl>
                                              <a:dgm id="{AC17E80E-3C08-4223-8AFB-D2E1CA413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08EED6-D6C2-416A-AD50-0CA22DD53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">
                                            <p:graphicEl>
                                              <a:dgm id="{7A08EED6-D6C2-416A-AD50-0CA22DD53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>
                                            <p:graphicEl>
                                              <a:dgm id="{7A08EED6-D6C2-416A-AD50-0CA22DD53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graphicEl>
                                              <a:dgm id="{7A08EED6-D6C2-416A-AD50-0CA22DD53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">
                                            <p:graphicEl>
                                              <a:dgm id="{7A08EED6-D6C2-416A-AD50-0CA22DD53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A424-E38C-45C4-AAC2-D0EC24C8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Loop invariant for insertion sort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5206D-009E-4D05-BEC6-8C2341F42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5569" y="1653998"/>
                <a:ext cx="7860863" cy="497053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400" dirty="0"/>
                  <a:t>Try producing it yourself</a:t>
                </a:r>
              </a:p>
              <a:p>
                <a:pPr lvl="1"/>
                <a:r>
                  <a:rPr lang="en-US" sz="2000" dirty="0"/>
                  <a:t>Think, what is the property our loop invariant relies on?</a:t>
                </a:r>
              </a:p>
              <a:p>
                <a:r>
                  <a:rPr lang="en-US" sz="2400" dirty="0"/>
                  <a:t>There are 3 parts (with the middle part usually being the most complicated)</a:t>
                </a:r>
              </a:p>
              <a:p>
                <a:pPr lvl="1"/>
                <a:r>
                  <a:rPr lang="en-US" dirty="0"/>
                  <a:t>Initialization: is the invariant true prior to the first iteration?</a:t>
                </a:r>
              </a:p>
              <a:p>
                <a:pPr lvl="1"/>
                <a:r>
                  <a:rPr lang="en-US" dirty="0"/>
                  <a:t>Maintenance: if true before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iteration, it remains true before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iteration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think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induction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Termination: When the loop terminates , the invariant gives us some useful property that lets us show the algorithm is correct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5206D-009E-4D05-BEC6-8C2341F42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5569" y="1653998"/>
                <a:ext cx="7860863" cy="4970538"/>
              </a:xfrm>
              <a:blipFill>
                <a:blip r:embed="rId2"/>
                <a:stretch>
                  <a:fillRect l="-1008" t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808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5415-27B8-4F40-BE71-F0BD4844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Insertion sort property we’re interested in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1DD38-D018-4A0B-A4B2-D4EA1C1A06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2910" y="1719618"/>
                <a:ext cx="6474470" cy="433462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>
                    <a:solidFill>
                      <a:srgbClr val="FEFFFF"/>
                    </a:solidFill>
                  </a:rPr>
                  <a:t>At the start of each iteration of the for loop, the subarray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[1,…,</m:t>
                    </m:r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>
                    <a:solidFill>
                      <a:srgbClr val="FEFFFF"/>
                    </a:solidFill>
                  </a:rPr>
                  <a:t> consists of elements originally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[1,…,</m:t>
                    </m:r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FEFFFF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>
                    <a:solidFill>
                      <a:srgbClr val="FEFFFF"/>
                    </a:solidFill>
                  </a:rPr>
                  <a:t> but in sorted order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1DD38-D018-4A0B-A4B2-D4EA1C1A0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2910" y="1719618"/>
                <a:ext cx="6474470" cy="4334629"/>
              </a:xfrm>
              <a:blipFill>
                <a:blip r:embed="rId2"/>
                <a:stretch>
                  <a:fillRect l="-1695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96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56685-4A97-457F-B610-362813AC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A507A-94B2-410F-8652-278CFB566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8384" y="640263"/>
                <a:ext cx="6028944" cy="525451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</a:rPr>
                  <a:t>Trivially, the first element is sorted 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200" dirty="0">
                    <a:solidFill>
                      <a:schemeClr val="bg1"/>
                    </a:solidFill>
                  </a:rPr>
                  <a:t>Since the for loop looks at the elements in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[1,…,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en-US" sz="2600" dirty="0">
                    <a:solidFill>
                      <a:schemeClr val="bg1"/>
                    </a:solidFill>
                  </a:rPr>
                  <a:t>Therefore, our loop invariant is true before we begin (or our base case)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A507A-94B2-410F-8652-278CFB566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8384" y="640263"/>
                <a:ext cx="6028944" cy="5254510"/>
              </a:xfrm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316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uthwatering: All Day Dining at TIME Riverfront Cuisine and Bar">
            <a:extLst>
              <a:ext uri="{FF2B5EF4-FFF2-40B4-BE49-F238E27FC236}">
                <a16:creationId xmlns:a16="http://schemas.microsoft.com/office/drawing/2014/main" id="{C5F2EA04-CC4B-420D-831C-A71D5D155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7" b="7919"/>
          <a:stretch/>
        </p:blipFill>
        <p:spPr bwMode="auto">
          <a:xfrm>
            <a:off x="-19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777C5-C565-4192-908C-C8BD1B50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sz="4100" dirty="0"/>
              <a:t>Some important proofs (because why not?)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FA8E3-888C-4449-AA1D-AE8808520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Prove: There are infinitely many prime numbers</a:t>
            </a:r>
          </a:p>
          <a:p>
            <a:pPr lvl="1"/>
            <a:r>
              <a:rPr lang="en-US" sz="1800" dirty="0"/>
              <a:t>Let p1 &lt; p2 &lt; · · · &lt; pn be a set of n primes.</a:t>
            </a:r>
          </a:p>
          <a:p>
            <a:pPr lvl="1"/>
            <a:r>
              <a:rPr lang="en-US" sz="1800" dirty="0"/>
              <a:t>Let Q = p1p2…pn + 1</a:t>
            </a:r>
          </a:p>
          <a:p>
            <a:pPr lvl="1"/>
            <a:r>
              <a:rPr lang="en-US" sz="1800" dirty="0"/>
              <a:t>If Q is prime then a new prime is found</a:t>
            </a:r>
          </a:p>
          <a:p>
            <a:pPr lvl="1"/>
            <a:r>
              <a:rPr lang="en-US" sz="1800" dirty="0"/>
              <a:t>Otherwise from FTOF (fundamental theorem of arithmetic), Q is a product of 2 or more primes</a:t>
            </a:r>
          </a:p>
          <a:p>
            <a:pPr lvl="1"/>
            <a:r>
              <a:rPr lang="en-US" sz="1800" dirty="0"/>
              <a:t>None of these primes can be p1,p2,…,pn</a:t>
            </a:r>
          </a:p>
          <a:p>
            <a:pPr lvl="1"/>
            <a:r>
              <a:rPr lang="en-US" sz="1800" dirty="0"/>
              <a:t>Therefore we found a new prime</a:t>
            </a:r>
          </a:p>
          <a:p>
            <a:pPr lvl="1"/>
            <a:r>
              <a:rPr lang="en-US" sz="1800" dirty="0"/>
              <a:t>And we can play this game till the end of time </a:t>
            </a:r>
          </a:p>
          <a:p>
            <a:pPr marL="0" indent="0">
              <a:buNone/>
            </a:pPr>
            <a:r>
              <a:rPr lang="en-US" sz="1800" dirty="0"/>
              <a:t>(or at least until dinner time)</a:t>
            </a:r>
          </a:p>
        </p:txBody>
      </p:sp>
      <p:sp>
        <p:nvSpPr>
          <p:cNvPr id="7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clip art kid dinner time eating time clock time pinterest - eat dinner clip  art PNG image with transparent background | TOPpng">
            <a:extLst>
              <a:ext uri="{FF2B5EF4-FFF2-40B4-BE49-F238E27FC236}">
                <a16:creationId xmlns:a16="http://schemas.microsoft.com/office/drawing/2014/main" id="{08942334-F9CC-4BE4-9B68-81FB07765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4005" b="3"/>
          <a:stretch/>
        </p:blipFill>
        <p:spPr bwMode="auto"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7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60ECB-B598-4C0C-B55C-ADD53C16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Maintenance</a:t>
            </a:r>
          </a:p>
        </p:txBody>
      </p:sp>
      <p:pic>
        <p:nvPicPr>
          <p:cNvPr id="1026" name="Picture 2" descr="Loop Invariant Chart">
            <a:extLst>
              <a:ext uri="{FF2B5EF4-FFF2-40B4-BE49-F238E27FC236}">
                <a16:creationId xmlns:a16="http://schemas.microsoft.com/office/drawing/2014/main" id="{B65E3612-27AF-4F3F-BA8C-EFE193C6D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" y="783232"/>
            <a:ext cx="3425957" cy="52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4240D7-C934-49BB-9763-7D276699B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7515" y="2022601"/>
                <a:ext cx="7161017" cy="415436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Show that each iteration maintains the loop invariant</a:t>
                </a:r>
              </a:p>
              <a:p>
                <a:r>
                  <a:rPr lang="en-US" sz="2000" dirty="0"/>
                  <a:t>In the base case we showed that the subarray was sorted</a:t>
                </a:r>
              </a:p>
              <a:p>
                <a:pPr lvl="1"/>
                <a:r>
                  <a:rPr lang="en-US" sz="2000" dirty="0"/>
                  <a:t>At each iteration of the while loop, we are comparing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value with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value until we find the position of that value</a:t>
                </a:r>
              </a:p>
              <a:p>
                <a:r>
                  <a:rPr lang="en-US" sz="2000" dirty="0"/>
                  <a:t>When the current for loop iteration is complete, the subarray expands and all the values in it are sorted</a:t>
                </a:r>
              </a:p>
              <a:p>
                <a:r>
                  <a:rPr lang="en-US" sz="2000" dirty="0"/>
                  <a:t>Therefore at each iteration, the loop invariant is maintained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4240D7-C934-49BB-9763-7D276699B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7515" y="2022601"/>
                <a:ext cx="7161017" cy="4154361"/>
              </a:xfrm>
              <a:blipFill>
                <a:blip r:embed="rId3"/>
                <a:stretch>
                  <a:fillRect l="-767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22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19CD-CFC7-4205-A284-30C395D6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100"/>
              <a:t>Termination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F1636-F0A5-4043-BF9A-55BBF8207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Once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(our counter) has reached the last element in the array, the sorted subarray has expanded to encompass the entire array and the array is fully sorted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F1636-F0A5-4043-BF9A-55BBF8207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  <a:blipFill>
                <a:blip r:embed="rId2"/>
                <a:stretch>
                  <a:fillRect l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F976D-A0A8-4D3D-9813-47C746EA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Analyzing insertion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A4991-6AE9-4B1A-B7DD-D240ABBB7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624" y="2490436"/>
                <a:ext cx="9708995" cy="3567173"/>
              </a:xfrm>
            </p:spPr>
            <p:txBody>
              <a:bodyPr anchor="ctr">
                <a:normAutofit/>
              </a:bodyPr>
              <a:lstStyle/>
              <a:p>
                <a:pPr marL="342900" marR="0" lvl="0" indent="-342900" rtl="0"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latin typeface="Times New Roman" panose="02020603050405020304" pitchFamily="18" charset="0"/>
                  </a:rPr>
                  <a:t>						Costs		Times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For j = 1 to n: 		</a:t>
                </a:r>
                <a:r>
                  <a:rPr lang="en-US" sz="2400" dirty="0">
                    <a:latin typeface="Times New Roman" panose="02020603050405020304" pitchFamily="18" charset="0"/>
                  </a:rPr>
                  <a:t>		1		n</a:t>
                </a:r>
              </a:p>
              <a:p>
                <a:pPr marL="742950" marR="0" lvl="1" indent="-285750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Do key = A[j]:		</a:t>
                </a:r>
                <a:r>
                  <a:rPr lang="en-US" dirty="0">
                    <a:latin typeface="Times New Roman" panose="02020603050405020304" pitchFamily="18" charset="0"/>
                  </a:rPr>
                  <a:t>		1		n-1</a:t>
                </a:r>
              </a:p>
              <a:p>
                <a:pPr marL="742950" marR="0" lvl="1" indent="-285750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US" dirty="0" err="1">
                    <a:latin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</a:rPr>
                  <a:t> = j -1					1		n-1</a:t>
                </a:r>
              </a:p>
              <a:p>
                <a:pPr marL="742950" lvl="1" indent="-285750"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</a:rPr>
                  <a:t>while </a:t>
                </a:r>
                <a:r>
                  <a:rPr lang="en-US" dirty="0" err="1">
                    <a:latin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</a:rPr>
                  <a:t> &gt; 0 and A[</a:t>
                </a:r>
                <a:r>
                  <a:rPr lang="en-US" dirty="0" err="1">
                    <a:latin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</a:rPr>
                  <a:t>] &gt; key:		1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Times New Roman" panose="02020603050405020304" pitchFamily="18" charset="0"/>
                  </a:rPr>
                  <a:t>do A[i+1] = A[</a:t>
                </a:r>
                <a:r>
                  <a:rPr lang="en-US" sz="24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</a:rPr>
                  <a:t>]			1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sz="2400" dirty="0">
                  <a:latin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4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</a:rPr>
                  <a:t> = </a:t>
                </a:r>
                <a:r>
                  <a:rPr lang="en-US" sz="24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sz="2400" dirty="0">
                    <a:latin typeface="Times New Roman" panose="02020603050405020304" pitchFamily="18" charset="0"/>
                  </a:rPr>
                  <a:t> -1				1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</a:rPr>
                  <a:t>A[i+1] = key				1		n-1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</a:rPr>
                  <a:t>**Note: the costs aren’t actually 1. We use this for simplicity.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A4991-6AE9-4B1A-B7DD-D240ABBB7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624" y="2490436"/>
                <a:ext cx="9708995" cy="3567173"/>
              </a:xfrm>
              <a:blipFill>
                <a:blip r:embed="rId2"/>
                <a:stretch>
                  <a:fillRect l="-1255"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101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1C2FFA-AE8D-4DE4-9732-0D0E270B61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3363" y="365760"/>
                <a:ext cx="9367203" cy="11887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1C2FFA-AE8D-4DE4-9732-0D0E270B6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3363" y="365760"/>
                <a:ext cx="9367203" cy="1188720"/>
              </a:xfr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13A1D-F827-4DB4-B481-A45E44AFF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/>
                  <a:t> = 		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2 + 3 + 4 + … + 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– 2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– 1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- 1 =	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− 1 +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– 2 + 2 +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– 3 + 3 + … + 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– 1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𝑡𝑖𝑚𝑒𝑠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r>
                  <a:rPr lang="en-US" sz="2200" dirty="0"/>
                  <a:t> = 	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1 + 2 + 3 + … + 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– 3) + 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– 2) + 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– 1)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= 	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b="0" dirty="0"/>
                  <a:t> - 1</a:t>
                </a:r>
              </a:p>
              <a:p>
                <a:pPr marL="0" indent="0">
                  <a:buNone/>
                </a:pPr>
                <a:r>
                  <a:rPr lang="en-US" sz="2200" dirty="0"/>
                  <a:t>Essentially, the three summations sum up to: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2 ∗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– 1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>
                        <a:latin typeface="Cambria Math" panose="02040503050406030204" pitchFamily="18" charset="0"/>
                      </a:rPr>
                      <m:t>=1.5</m:t>
                    </m:r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−2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13A1D-F827-4DB4-B481-A45E44AFF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2017" t="-1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8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2362-848F-46D6-81C8-C1AAD511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the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57AED-D3F9-49D4-B3EE-6CBDD1817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total we come up with:</a:t>
                </a:r>
              </a:p>
              <a:p>
                <a:pPr lvl="1"/>
                <a:r>
                  <a:rPr lang="en-US" dirty="0"/>
                  <a:t>(n)*1 + (n-1)*1 + (n-1)*1 + (n-1)*1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∗1∗1∗1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(1.5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+ 3.5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– 3)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reality, when we analyze algorithms (theoretically at least), we only care about the highest exponent</a:t>
                </a:r>
              </a:p>
              <a:p>
                <a:r>
                  <a:rPr lang="en-US" dirty="0"/>
                  <a:t>We will cover this in more detail in the time complexity class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57AED-D3F9-49D4-B3EE-6CBDD1817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1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B39EE-0269-40BC-A1A9-F7413B1E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Multiple algorithm design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DFDE-E39A-47C9-A30C-218F2A2E0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For insertion sort, we used an incremental method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But there are others like: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Recursive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Divide and conquer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Dynamic programming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Linear programming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And many, many others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7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E3C22E-DD4F-4468-8549-2897007E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45CF9-EC0B-44D0-88EC-A6BF9D7D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Wait, why do we care about proofs again?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0DEFC4-D2B0-4561-BA32-369064F91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272410"/>
              </p:ext>
            </p:extLst>
          </p:nvPr>
        </p:nvGraphicFramePr>
        <p:xfrm>
          <a:off x="5155379" y="10658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9290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BD5DD-85ED-4333-93BD-3F95DD14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Why does correctness matter?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What are the best programming comic strips? - Quora">
            <a:extLst>
              <a:ext uri="{FF2B5EF4-FFF2-40B4-BE49-F238E27FC236}">
                <a16:creationId xmlns:a16="http://schemas.microsoft.com/office/drawing/2014/main" id="{7C28C6C8-2ADB-4669-B0A4-48F54EB26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r="1" b="1"/>
          <a:stretch/>
        </p:blipFill>
        <p:spPr bwMode="auto">
          <a:xfrm>
            <a:off x="576244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6D6F9-E0B1-4329-A2F5-6D702AA1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Let’s say you graduate and get a job at a sweet FAANG company</a:t>
            </a:r>
          </a:p>
          <a:p>
            <a:r>
              <a:rPr lang="en-US" sz="1800" dirty="0"/>
              <a:t>Then your manager tells you:</a:t>
            </a:r>
          </a:p>
          <a:p>
            <a:pPr lvl="1"/>
            <a:r>
              <a:rPr lang="en-US" sz="1800" dirty="0"/>
              <a:t>Hey Joe, I need you to write a program that can sort this Phyloseq data in O(n*log(log(n))) time</a:t>
            </a:r>
          </a:p>
          <a:p>
            <a:pPr lvl="1"/>
            <a:r>
              <a:rPr lang="en-US" sz="1800" dirty="0"/>
              <a:t>If you tell your boss that you can’t do it, it’ll be hard to justify why you’re paid your six-figure salary</a:t>
            </a:r>
          </a:p>
          <a:p>
            <a:pPr lvl="1"/>
            <a:r>
              <a:rPr lang="en-US" sz="1800" dirty="0"/>
              <a:t>But if you can prove that its not possible, you’ve shown that you deserve to be there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9FFB-53FE-4419-837D-172C4293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As above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42F29-0EAB-4EA1-A1A8-30BB52F45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Proving things is hard</a:t>
            </a:r>
          </a:p>
          <a:p>
            <a:r>
              <a:rPr lang="en-US" sz="1800" dirty="0"/>
              <a:t>It might be possible to account for many things, but if you don’t account for everything, you’ll end up like the guy in the comic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C7301-58C4-4627-9ACA-770577EC0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6" r="14807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2464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1CE281-8878-482C-B90B-79CE6F54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an algorithm?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BB964D-1DC0-4C2C-BDFB-3E6EEDBE1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1442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4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D3002-C4BC-4D93-82B8-C7F89C90E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r="-2" b="24658"/>
          <a:stretch/>
        </p:blipFill>
        <p:spPr bwMode="auto"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893FABC-1F4E-49B1-9051-182B8FDC2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" b="8207"/>
          <a:stretch/>
        </p:blipFill>
        <p:spPr bwMode="auto"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D780D-BC9A-43BD-8303-4F1BF507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Brief history lesson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9EC1-8C5A-43E8-B1CE-5C7BA76D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2804504" cy="3918792"/>
          </a:xfrm>
        </p:spPr>
        <p:txBody>
          <a:bodyPr>
            <a:normAutofit/>
          </a:bodyPr>
          <a:lstStyle/>
          <a:p>
            <a:r>
              <a:rPr lang="en-US" sz="1800" dirty="0"/>
              <a:t>The Latinized word algorithm comes from the name Muhammad ibn Musa al-Khwarizmi, who is The “Father” of Algorithms</a:t>
            </a:r>
          </a:p>
          <a:p>
            <a:r>
              <a:rPr lang="en-US" sz="1800" dirty="0"/>
              <a:t>It was improved on over time and eventually formulized by Alonzo Church + Alan Turing (and others as well)</a:t>
            </a:r>
          </a:p>
        </p:txBody>
      </p:sp>
    </p:spTree>
    <p:extLst>
      <p:ext uri="{BB962C8B-B14F-4D97-AF65-F5344CB8AC3E}">
        <p14:creationId xmlns:p14="http://schemas.microsoft.com/office/powerpoint/2010/main" val="314413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03C-7807-4369-833D-7C739507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Elements of 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7366-D1F8-4C19-A121-9E2677E2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finite sequence of </a:t>
            </a:r>
          </a:p>
          <a:p>
            <a:pPr lvl="1"/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2" tooltip="Well-defined"/>
              </a:rPr>
              <a:t>Well-defined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C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omputer-implementable instructions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T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ypically used to solve a class of problems or to perform a computation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Algorithms are always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3" tooltip="Unambiguous"/>
              </a:rPr>
              <a:t>unambiguous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and are used as specifications for performing </a:t>
            </a:r>
          </a:p>
          <a:p>
            <a:pPr lvl="1"/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4" tooltip="Data processing"/>
              </a:rPr>
              <a:t>C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5" tooltip="Calculation"/>
              </a:rPr>
              <a:t>alculations</a:t>
            </a:r>
            <a:endParaRPr lang="en-US" sz="2000" u="none" strike="noStrike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hlinkClick r:id="rId4" tooltip="Data processing"/>
              </a:rPr>
              <a:t>D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4" tooltip="Data processing"/>
              </a:rPr>
              <a:t>ata processing</a:t>
            </a:r>
            <a:endParaRPr lang="en-US" sz="2000" u="none" strike="noStrike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hlinkClick r:id="rId6" tooltip="Automated reasoning"/>
              </a:rPr>
              <a:t>A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6" tooltip="Automated reasoning"/>
              </a:rPr>
              <a:t>utomated reasoning</a:t>
            </a:r>
            <a:endParaRPr lang="en-US" sz="2000" u="none" strike="noStrike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O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ther tasks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3EA55-753D-40FD-92DF-9FD76211B1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939" r="2803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7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8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124"/>
      </a:dk2>
      <a:lt2>
        <a:srgbClr val="E2E5E8"/>
      </a:lt2>
      <a:accent1>
        <a:srgbClr val="C99971"/>
      </a:accent1>
      <a:accent2>
        <a:srgbClr val="ADA361"/>
      </a:accent2>
      <a:accent3>
        <a:srgbClr val="97A86E"/>
      </a:accent3>
      <a:accent4>
        <a:srgbClr val="79AF62"/>
      </a:accent4>
      <a:accent5>
        <a:srgbClr val="6CB074"/>
      </a:accent5>
      <a:accent6>
        <a:srgbClr val="63B18C"/>
      </a:accent6>
      <a:hlink>
        <a:srgbClr val="5C85A7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402B8739496847A9CABA8D346D5394" ma:contentTypeVersion="2" ma:contentTypeDescription="Create a new document." ma:contentTypeScope="" ma:versionID="5339e4a6550ccdea8f8795889ddadf82">
  <xsd:schema xmlns:xsd="http://www.w3.org/2001/XMLSchema" xmlns:xs="http://www.w3.org/2001/XMLSchema" xmlns:p="http://schemas.microsoft.com/office/2006/metadata/properties" xmlns:ns3="2dbc0262-95b9-4046-aca5-a02525989b73" targetNamespace="http://schemas.microsoft.com/office/2006/metadata/properties" ma:root="true" ma:fieldsID="e5da9d9aec02ec6a98c3268e419da416" ns3:_="">
    <xsd:import namespace="2dbc0262-95b9-4046-aca5-a02525989b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c0262-95b9-4046-aca5-a02525989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D62CFB-6448-47F7-AC13-74DB9E27E8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bc0262-95b9-4046-aca5-a02525989b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C0B46D-03E2-49E3-A129-FD49F70EFB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982057-48BB-4913-8B84-FBCF70728A7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2212</Words>
  <Application>Microsoft Office PowerPoint</Application>
  <PresentationFormat>Widescreen</PresentationFormat>
  <Paragraphs>224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Century Gothic</vt:lpstr>
      <vt:lpstr>Courier New</vt:lpstr>
      <vt:lpstr>Garamond</vt:lpstr>
      <vt:lpstr>Gill Sans MT</vt:lpstr>
      <vt:lpstr>Symbol</vt:lpstr>
      <vt:lpstr>Times New Roman</vt:lpstr>
      <vt:lpstr>Wingdings 3</vt:lpstr>
      <vt:lpstr>Office Theme</vt:lpstr>
      <vt:lpstr>SavonVTI</vt:lpstr>
      <vt:lpstr>Retrospect</vt:lpstr>
      <vt:lpstr>Ion</vt:lpstr>
      <vt:lpstr>Introduction</vt:lpstr>
      <vt:lpstr>What is a proof?</vt:lpstr>
      <vt:lpstr>Some important proofs (because why not?)</vt:lpstr>
      <vt:lpstr>Wait, why do we care about proofs again?</vt:lpstr>
      <vt:lpstr>Why does correctness matter?</vt:lpstr>
      <vt:lpstr>As above</vt:lpstr>
      <vt:lpstr>What’s an algorithm?</vt:lpstr>
      <vt:lpstr>Brief history lesson</vt:lpstr>
      <vt:lpstr>Elements of an algorithm</vt:lpstr>
      <vt:lpstr>In short</vt:lpstr>
      <vt:lpstr>Defining the word algorithm</vt:lpstr>
      <vt:lpstr>What does it take to solve a problem</vt:lpstr>
      <vt:lpstr>Algorithm properties</vt:lpstr>
      <vt:lpstr>Pseudocode</vt:lpstr>
      <vt:lpstr>Example pseudocode</vt:lpstr>
      <vt:lpstr>Can we learn everything?</vt:lpstr>
      <vt:lpstr>Sorting</vt:lpstr>
      <vt:lpstr>Insertion sort</vt:lpstr>
      <vt:lpstr>Insertion sort correctness</vt:lpstr>
      <vt:lpstr>Some background info</vt:lpstr>
      <vt:lpstr>What is a loop?</vt:lpstr>
      <vt:lpstr>Back to the basics: a Statement</vt:lpstr>
      <vt:lpstr>Types of Loops</vt:lpstr>
      <vt:lpstr>So what is a loop invariant?</vt:lpstr>
      <vt:lpstr>Loop invariant</vt:lpstr>
      <vt:lpstr>A loop invariant does this:</vt:lpstr>
      <vt:lpstr>Loop invariant for insertion sort </vt:lpstr>
      <vt:lpstr>Insertion sort property we’re interested in</vt:lpstr>
      <vt:lpstr>Initialization</vt:lpstr>
      <vt:lpstr>Maintenance</vt:lpstr>
      <vt:lpstr>Termination</vt:lpstr>
      <vt:lpstr>Analyzing insertion sort</vt:lpstr>
      <vt:lpstr>∑1_(j=2)^n▒〖(t_j)〗 and ∑1_(j=2)^n▒〖(t_j-1)〗</vt:lpstr>
      <vt:lpstr>Analyzing the efficiency</vt:lpstr>
      <vt:lpstr>Multiple algorithm design approaches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Ariel Avshalom</dc:creator>
  <cp:lastModifiedBy>Ariel Avshalom</cp:lastModifiedBy>
  <cp:revision>1</cp:revision>
  <dcterms:created xsi:type="dcterms:W3CDTF">2020-09-08T00:08:48Z</dcterms:created>
  <dcterms:modified xsi:type="dcterms:W3CDTF">2020-09-08T23:44:33Z</dcterms:modified>
</cp:coreProperties>
</file>